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</p:sldIdLst>
  <p:sldSz cy="6858000" cx="9906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">
          <p15:clr>
            <a:srgbClr val="000000"/>
          </p15:clr>
        </p15:guide>
        <p15:guide id="2" orient="horz" pos="3929">
          <p15:clr>
            <a:srgbClr val="000000"/>
          </p15:clr>
        </p15:guide>
        <p15:guide id="3" orient="horz" pos="1003">
          <p15:clr>
            <a:srgbClr val="000000"/>
          </p15:clr>
        </p15:guide>
        <p15:guide id="4" pos="330">
          <p15:clr>
            <a:srgbClr val="000000"/>
          </p15:clr>
        </p15:guide>
        <p15:guide id="5" pos="5932">
          <p15:clr>
            <a:srgbClr val="000000"/>
          </p15:clr>
        </p15:guide>
        <p15:guide id="6" pos="308">
          <p15:clr>
            <a:srgbClr val="000000"/>
          </p15:clr>
        </p15:guide>
        <p15:guide id="7" pos="312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ZtElBgxAxcJ0+B2ZvelNuE9uM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D9F2EC4-0C5A-439B-98C7-C546B1A1B771}">
  <a:tblStyle styleId="{8D9F2EC4-0C5A-439B-98C7-C546B1A1B7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" orient="horz"/>
        <p:guide pos="3929" orient="horz"/>
        <p:guide pos="1003" orient="horz"/>
        <p:guide pos="330"/>
        <p:guide pos="5932"/>
        <p:guide pos="308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9" name="Google Shape;89;p27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3" name="Google Shape;23;p10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"/>
          <p:cNvCxnSpPr/>
          <p:nvPr/>
        </p:nvCxnSpPr>
        <p:spPr>
          <a:xfrm flipH="1">
            <a:off x="496886" y="6373812"/>
            <a:ext cx="89281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" name="Google Shape;11;p4"/>
          <p:cNvSpPr txBox="1"/>
          <p:nvPr/>
        </p:nvSpPr>
        <p:spPr>
          <a:xfrm>
            <a:off x="488950" y="6456362"/>
            <a:ext cx="32416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한이음 프로젝트</a:t>
            </a:r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4689475" y="6489700"/>
            <a:ext cx="50323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</a:pPr>
            <a:fld id="{00000000-1234-1234-1234-123412341234}" type="slidenum">
              <a:rPr b="1" i="0" lang="en-US" sz="9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/>
          </a:p>
        </p:txBody>
      </p:sp>
      <p:sp>
        <p:nvSpPr>
          <p:cNvPr id="13" name="Google Shape;13;p4"/>
          <p:cNvSpPr txBox="1"/>
          <p:nvPr/>
        </p:nvSpPr>
        <p:spPr>
          <a:xfrm>
            <a:off x="6500812" y="239712"/>
            <a:ext cx="2916237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업무흐름도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6"/>
          <p:cNvCxnSpPr/>
          <p:nvPr/>
        </p:nvCxnSpPr>
        <p:spPr>
          <a:xfrm flipH="1">
            <a:off x="496886" y="6373812"/>
            <a:ext cx="89281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" name="Google Shape;52;p6"/>
          <p:cNvSpPr txBox="1"/>
          <p:nvPr/>
        </p:nvSpPr>
        <p:spPr>
          <a:xfrm>
            <a:off x="488950" y="6456362"/>
            <a:ext cx="3241675" cy="138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"/>
              <a:buNone/>
            </a:pPr>
            <a:r>
              <a:rPr b="0" i="0" lang="en-US" sz="9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한이음 프로젝트</a:t>
            </a:r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4305300" y="6489700"/>
            <a:ext cx="5032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che"/>
              <a:buNone/>
            </a:pPr>
            <a:fld id="{00000000-1234-1234-1234-123412341234}" type="slidenum">
              <a:rPr b="1" i="0" lang="en-US" sz="80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"/>
          <p:cNvCxnSpPr/>
          <p:nvPr/>
        </p:nvCxnSpPr>
        <p:spPr>
          <a:xfrm>
            <a:off x="1587" y="1573212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" name="Google Shape;95;p1"/>
          <p:cNvSpPr txBox="1"/>
          <p:nvPr/>
        </p:nvSpPr>
        <p:spPr>
          <a:xfrm>
            <a:off x="415925" y="1630362"/>
            <a:ext cx="4249737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umche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업무흐름도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ulim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Batangche"/>
              <a:ea typeface="Batangche"/>
              <a:cs typeface="Batangche"/>
              <a:sym typeface="Batang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- XX시스템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434975" y="2762250"/>
            <a:ext cx="15382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한이음 프로젝트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368300" y="3824287"/>
            <a:ext cx="144145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201</a:t>
            </a:r>
            <a:r>
              <a:rPr lang="en-US" sz="16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9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.</a:t>
            </a:r>
            <a:r>
              <a:rPr lang="en-US" sz="16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06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.</a:t>
            </a:r>
            <a:r>
              <a:rPr lang="en-US" sz="16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02</a:t>
            </a:r>
            <a:endParaRPr/>
          </a:p>
        </p:txBody>
      </p:sp>
      <p:cxnSp>
        <p:nvCxnSpPr>
          <p:cNvPr id="98" name="Google Shape;98;p1"/>
          <p:cNvCxnSpPr/>
          <p:nvPr/>
        </p:nvCxnSpPr>
        <p:spPr>
          <a:xfrm>
            <a:off x="1587" y="2690812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1587" y="3779837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100" name="Google Shape;100;p1"/>
          <p:cNvGraphicFramePr/>
          <p:nvPr/>
        </p:nvGraphicFramePr>
        <p:xfrm>
          <a:off x="450850" y="5389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{8D9F2EC4-0C5A-439B-98C7-C546B1A1B771}</a:tableStyleId>
              </a:tblPr>
              <a:tblGrid>
                <a:gridCol w="1181100"/>
                <a:gridCol w="18288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통  제  구  분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Controlled Copy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문  서  번  호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    성    자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   팀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 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원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보          안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대   외   비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"/>
          <p:cNvSpPr txBox="1"/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"/>
          <p:cNvGraphicFramePr/>
          <p:nvPr/>
        </p:nvGraphicFramePr>
        <p:xfrm>
          <a:off x="48895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{8D9F2EC4-0C5A-439B-98C7-C546B1A1B771}</a:tableStyleId>
              </a:tblPr>
              <a:tblGrid>
                <a:gridCol w="665150"/>
                <a:gridCol w="1027100"/>
                <a:gridCol w="6121400"/>
                <a:gridCol w="1116000"/>
              </a:tblGrid>
              <a:tr h="2746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문서 개정이력표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  <a:tc hMerge="1"/>
              </a:tr>
              <a:tr h="28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버전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날짜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내용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28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20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19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06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최초 작성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전팀원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2"/>
          <p:cNvSpPr txBox="1"/>
          <p:nvPr/>
        </p:nvSpPr>
        <p:spPr>
          <a:xfrm>
            <a:off x="488950" y="6456362"/>
            <a:ext cx="3241675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en-US" sz="8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한이음 프로젝트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6500812" y="239712"/>
            <a:ext cx="2916237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0" i="0" lang="en-US" sz="10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업무흐름도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3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{8D9F2EC4-0C5A-439B-98C7-C546B1A1B771}</a:tableStyleId>
              </a:tblPr>
              <a:tblGrid>
                <a:gridCol w="1079500"/>
                <a:gridCol w="504825"/>
                <a:gridCol w="1044575"/>
                <a:gridCol w="935025"/>
                <a:gridCol w="1692275"/>
                <a:gridCol w="865175"/>
                <a:gridCol w="973125"/>
                <a:gridCol w="792150"/>
                <a:gridCol w="1042975"/>
              </a:tblGrid>
              <a:tr h="274625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업무흐름도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blood chain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blood chain</a:t>
                      </a:r>
                      <a:endParaRPr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전팀원</a:t>
                      </a:r>
                      <a:endParaRPr sz="12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2019.06.02</a:t>
                      </a:r>
                      <a:endParaRPr sz="11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프로세스설명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전체적인 업무(회원관리, 헌혈증 등록관리, 플랫폼 관리) 흐름도</a:t>
                      </a:r>
                      <a:endParaRPr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0350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수행절차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8025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439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전제조건/제약조건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및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이슈사항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14" name="Google Shape;1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375" y="1799375"/>
            <a:ext cx="5983501" cy="31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2007-10-22T09:42:17Z</dcterms:created>
  <dc:creator>Mina Bang</dc:creator>
</cp:coreProperties>
</file>