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D6B14-A172-440F-8529-064DD37E97E2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1DE8020-392A-4EA1-BA95-B179C6A9B7EE}">
      <dgm:prSet phldrT="[Text]"/>
      <dgm:spPr/>
      <dgm:t>
        <a:bodyPr/>
        <a:lstStyle/>
        <a:p>
          <a:r>
            <a:rPr lang="fr-FR" dirty="0" smtClean="0"/>
            <a:t>Controller</a:t>
          </a:r>
          <a:endParaRPr lang="fr-FR" dirty="0"/>
        </a:p>
      </dgm:t>
    </dgm:pt>
    <dgm:pt modelId="{6C611AA8-DE66-400F-8779-2AD3B276F52B}" type="parTrans" cxnId="{861C78FA-97EE-4933-9E34-FAFD59336D80}">
      <dgm:prSet/>
      <dgm:spPr/>
      <dgm:t>
        <a:bodyPr/>
        <a:lstStyle/>
        <a:p>
          <a:endParaRPr lang="fr-FR"/>
        </a:p>
      </dgm:t>
    </dgm:pt>
    <dgm:pt modelId="{9EF1EE06-0516-464C-8F8C-84279C664184}" type="sibTrans" cxnId="{861C78FA-97EE-4933-9E34-FAFD59336D80}">
      <dgm:prSet/>
      <dgm:spPr/>
      <dgm:t>
        <a:bodyPr/>
        <a:lstStyle/>
        <a:p>
          <a:endParaRPr lang="fr-FR"/>
        </a:p>
      </dgm:t>
    </dgm:pt>
    <dgm:pt modelId="{19590961-FF78-4904-B4A8-3C94A8797244}">
      <dgm:prSet phldrT="[Text]"/>
      <dgm:spPr/>
      <dgm:t>
        <a:bodyPr/>
        <a:lstStyle/>
        <a:p>
          <a:r>
            <a:rPr lang="fr-FR" dirty="0" smtClean="0"/>
            <a:t>JPA/</a:t>
          </a:r>
          <a:r>
            <a:rPr lang="fr-FR" dirty="0" err="1" smtClean="0"/>
            <a:t>Hibernate</a:t>
          </a:r>
          <a:endParaRPr lang="fr-FR" dirty="0"/>
        </a:p>
      </dgm:t>
    </dgm:pt>
    <dgm:pt modelId="{9E2CAAEB-33B6-40A9-BB59-1DBB66CFF6A5}" type="parTrans" cxnId="{1806DC44-81DB-4212-AAEC-8F7A99211F85}">
      <dgm:prSet/>
      <dgm:spPr/>
      <dgm:t>
        <a:bodyPr/>
        <a:lstStyle/>
        <a:p>
          <a:endParaRPr lang="fr-FR"/>
        </a:p>
      </dgm:t>
    </dgm:pt>
    <dgm:pt modelId="{E771D9D9-D901-45A4-A44E-088FC0CCCF01}" type="sibTrans" cxnId="{1806DC44-81DB-4212-AAEC-8F7A99211F85}">
      <dgm:prSet/>
      <dgm:spPr/>
      <dgm:t>
        <a:bodyPr/>
        <a:lstStyle/>
        <a:p>
          <a:endParaRPr lang="fr-FR"/>
        </a:p>
      </dgm:t>
    </dgm:pt>
    <dgm:pt modelId="{B1EB622E-6825-4204-BB1A-4E70FAD3C709}">
      <dgm:prSet phldrT="[Text]"/>
      <dgm:spPr/>
      <dgm:t>
        <a:bodyPr/>
        <a:lstStyle/>
        <a:p>
          <a:r>
            <a:rPr lang="fr-FR" dirty="0" smtClean="0"/>
            <a:t>MySQL</a:t>
          </a:r>
          <a:endParaRPr lang="fr-FR" dirty="0"/>
        </a:p>
      </dgm:t>
    </dgm:pt>
    <dgm:pt modelId="{A2562A63-13C7-4E42-A8EE-A665D966230E}" type="parTrans" cxnId="{3410BA70-AD5A-46B1-A1DD-1E9DB62FAF06}">
      <dgm:prSet/>
      <dgm:spPr/>
      <dgm:t>
        <a:bodyPr/>
        <a:lstStyle/>
        <a:p>
          <a:endParaRPr lang="fr-FR"/>
        </a:p>
      </dgm:t>
    </dgm:pt>
    <dgm:pt modelId="{6EFCFF1B-999A-46C1-8134-4C9660DDFEF2}" type="sibTrans" cxnId="{3410BA70-AD5A-46B1-A1DD-1E9DB62FAF06}">
      <dgm:prSet/>
      <dgm:spPr/>
      <dgm:t>
        <a:bodyPr/>
        <a:lstStyle/>
        <a:p>
          <a:endParaRPr lang="fr-FR"/>
        </a:p>
      </dgm:t>
    </dgm:pt>
    <dgm:pt modelId="{41C47DE4-2EA6-4B24-ACB0-82787F19FE32}">
      <dgm:prSet phldrT="[Text]"/>
      <dgm:spPr/>
      <dgm:t>
        <a:bodyPr/>
        <a:lstStyle/>
        <a:p>
          <a:r>
            <a:rPr lang="fr-FR" dirty="0" smtClean="0"/>
            <a:t>PostgreSQL</a:t>
          </a:r>
          <a:endParaRPr lang="fr-FR" dirty="0"/>
        </a:p>
      </dgm:t>
    </dgm:pt>
    <dgm:pt modelId="{740519B5-A4C6-4591-8748-1CB92A4348A5}" type="parTrans" cxnId="{B765E8FB-6006-4BCD-8E1B-C3BAA524E0A1}">
      <dgm:prSet/>
      <dgm:spPr/>
      <dgm:t>
        <a:bodyPr/>
        <a:lstStyle/>
        <a:p>
          <a:endParaRPr lang="fr-FR"/>
        </a:p>
      </dgm:t>
    </dgm:pt>
    <dgm:pt modelId="{1A00B180-4807-4869-9333-B627CA192847}" type="sibTrans" cxnId="{B765E8FB-6006-4BCD-8E1B-C3BAA524E0A1}">
      <dgm:prSet/>
      <dgm:spPr/>
      <dgm:t>
        <a:bodyPr/>
        <a:lstStyle/>
        <a:p>
          <a:endParaRPr lang="fr-FR"/>
        </a:p>
      </dgm:t>
    </dgm:pt>
    <dgm:pt modelId="{6320482F-429B-4D01-B2DC-81DE97070867}">
      <dgm:prSet phldrT="[Text]"/>
      <dgm:spPr/>
      <dgm:t>
        <a:bodyPr/>
        <a:lstStyle/>
        <a:p>
          <a:r>
            <a:rPr lang="fr-FR" dirty="0" smtClean="0"/>
            <a:t>Service</a:t>
          </a:r>
          <a:endParaRPr lang="fr-FR" dirty="0"/>
        </a:p>
      </dgm:t>
    </dgm:pt>
    <dgm:pt modelId="{FAE7AB4E-D57F-48DC-8A1E-7822A1531FF6}" type="parTrans" cxnId="{4E5CB319-4DD3-45C4-B37F-65739D776082}">
      <dgm:prSet/>
      <dgm:spPr/>
      <dgm:t>
        <a:bodyPr/>
        <a:lstStyle/>
        <a:p>
          <a:endParaRPr lang="fr-FR"/>
        </a:p>
      </dgm:t>
    </dgm:pt>
    <dgm:pt modelId="{8085E3D0-9236-4CC7-AD02-24D577F67263}" type="sibTrans" cxnId="{4E5CB319-4DD3-45C4-B37F-65739D776082}">
      <dgm:prSet/>
      <dgm:spPr/>
      <dgm:t>
        <a:bodyPr/>
        <a:lstStyle/>
        <a:p>
          <a:endParaRPr lang="fr-FR"/>
        </a:p>
      </dgm:t>
    </dgm:pt>
    <dgm:pt modelId="{EA657119-9A7C-4AF2-A487-0DD470AFD318}">
      <dgm:prSet phldrT="[Text]"/>
      <dgm:spPr/>
      <dgm:t>
        <a:bodyPr/>
        <a:lstStyle/>
        <a:p>
          <a:r>
            <a:rPr lang="fr-FR" dirty="0" smtClean="0"/>
            <a:t>DB</a:t>
          </a:r>
          <a:endParaRPr lang="fr-FR" dirty="0"/>
        </a:p>
      </dgm:t>
    </dgm:pt>
    <dgm:pt modelId="{E222B3C3-E804-42F4-910B-929C4D942E1B}" type="parTrans" cxnId="{FBB4D364-EB49-4085-A1F1-8A5E27F0C91F}">
      <dgm:prSet/>
      <dgm:spPr/>
      <dgm:t>
        <a:bodyPr/>
        <a:lstStyle/>
        <a:p>
          <a:endParaRPr lang="fr-FR"/>
        </a:p>
      </dgm:t>
    </dgm:pt>
    <dgm:pt modelId="{9B207CB9-C0CE-45E0-988A-DDA0B5D6C384}" type="sibTrans" cxnId="{FBB4D364-EB49-4085-A1F1-8A5E27F0C91F}">
      <dgm:prSet/>
      <dgm:spPr/>
      <dgm:t>
        <a:bodyPr/>
        <a:lstStyle/>
        <a:p>
          <a:endParaRPr lang="fr-FR"/>
        </a:p>
      </dgm:t>
    </dgm:pt>
    <dgm:pt modelId="{6D57E201-36A6-43FF-BB62-4D51C5BF7F04}" type="pres">
      <dgm:prSet presAssocID="{C7DD6B14-A172-440F-8529-064DD37E97E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0F26F874-FF8C-4F66-850D-8B850BBBC3B2}" type="pres">
      <dgm:prSet presAssocID="{21DE8020-392A-4EA1-BA95-B179C6A9B7EE}" presName="vertOne" presStyleCnt="0"/>
      <dgm:spPr/>
    </dgm:pt>
    <dgm:pt modelId="{ACD97CF9-61BF-4D9A-A622-64860BF714DF}" type="pres">
      <dgm:prSet presAssocID="{21DE8020-392A-4EA1-BA95-B179C6A9B7E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D50C28E-F97A-4BA6-A11A-FAEFA159C432}" type="pres">
      <dgm:prSet presAssocID="{21DE8020-392A-4EA1-BA95-B179C6A9B7EE}" presName="parTransOne" presStyleCnt="0"/>
      <dgm:spPr/>
    </dgm:pt>
    <dgm:pt modelId="{A72DA094-C81F-4B86-8F7A-F0F7FBDE0392}" type="pres">
      <dgm:prSet presAssocID="{21DE8020-392A-4EA1-BA95-B179C6A9B7EE}" presName="horzOne" presStyleCnt="0"/>
      <dgm:spPr/>
    </dgm:pt>
    <dgm:pt modelId="{C5C6773F-8702-491E-8BFD-DBEB7485E0E2}" type="pres">
      <dgm:prSet presAssocID="{19590961-FF78-4904-B4A8-3C94A8797244}" presName="vertTwo" presStyleCnt="0"/>
      <dgm:spPr/>
    </dgm:pt>
    <dgm:pt modelId="{7B8ACB06-C2BC-47B9-8504-5549C2B0D008}" type="pres">
      <dgm:prSet presAssocID="{19590961-FF78-4904-B4A8-3C94A879724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CF7CD6D-6D97-4BCB-AA53-F98FB183EDB4}" type="pres">
      <dgm:prSet presAssocID="{19590961-FF78-4904-B4A8-3C94A8797244}" presName="parTransTwo" presStyleCnt="0"/>
      <dgm:spPr/>
    </dgm:pt>
    <dgm:pt modelId="{F37B84C5-1B7E-4166-BFDF-AE112A94A84D}" type="pres">
      <dgm:prSet presAssocID="{19590961-FF78-4904-B4A8-3C94A8797244}" presName="horzTwo" presStyleCnt="0"/>
      <dgm:spPr/>
    </dgm:pt>
    <dgm:pt modelId="{011D8CED-6361-4B82-B59B-EEEF9A833FFD}" type="pres">
      <dgm:prSet presAssocID="{B1EB622E-6825-4204-BB1A-4E70FAD3C709}" presName="vertThree" presStyleCnt="0"/>
      <dgm:spPr/>
    </dgm:pt>
    <dgm:pt modelId="{49818D53-A5AC-4442-8785-3D879275AD84}" type="pres">
      <dgm:prSet presAssocID="{B1EB622E-6825-4204-BB1A-4E70FAD3C709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E74B3FE-EB0D-400D-A8AD-50E349ECDB02}" type="pres">
      <dgm:prSet presAssocID="{B1EB622E-6825-4204-BB1A-4E70FAD3C709}" presName="horzThree" presStyleCnt="0"/>
      <dgm:spPr/>
    </dgm:pt>
    <dgm:pt modelId="{1F49757B-6F20-4A58-BC61-93AFD7AEFC0A}" type="pres">
      <dgm:prSet presAssocID="{6EFCFF1B-999A-46C1-8134-4C9660DDFEF2}" presName="sibSpaceThree" presStyleCnt="0"/>
      <dgm:spPr/>
    </dgm:pt>
    <dgm:pt modelId="{2AE947F8-DA62-4CFE-901A-CDB3C2D86697}" type="pres">
      <dgm:prSet presAssocID="{41C47DE4-2EA6-4B24-ACB0-82787F19FE32}" presName="vertThree" presStyleCnt="0"/>
      <dgm:spPr/>
    </dgm:pt>
    <dgm:pt modelId="{3B0526D5-E47F-4D07-BDDE-4523786ED4F6}" type="pres">
      <dgm:prSet presAssocID="{41C47DE4-2EA6-4B24-ACB0-82787F19FE32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1172D1B-FBC6-4D34-96B1-3F608BFE1A20}" type="pres">
      <dgm:prSet presAssocID="{41C47DE4-2EA6-4B24-ACB0-82787F19FE32}" presName="horzThree" presStyleCnt="0"/>
      <dgm:spPr/>
    </dgm:pt>
    <dgm:pt modelId="{DB71EF4E-F545-4A76-9396-D03699D9DFCB}" type="pres">
      <dgm:prSet presAssocID="{E771D9D9-D901-45A4-A44E-088FC0CCCF01}" presName="sibSpaceTwo" presStyleCnt="0"/>
      <dgm:spPr/>
    </dgm:pt>
    <dgm:pt modelId="{48625521-69F9-463C-BD1B-4CBA0C73F034}" type="pres">
      <dgm:prSet presAssocID="{6320482F-429B-4D01-B2DC-81DE97070867}" presName="vertTwo" presStyleCnt="0"/>
      <dgm:spPr/>
    </dgm:pt>
    <dgm:pt modelId="{791C9924-7082-44A0-A5BB-2D07CC77A77F}" type="pres">
      <dgm:prSet presAssocID="{6320482F-429B-4D01-B2DC-81DE97070867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A752827-CAE0-4195-9FCA-BFBC313D3097}" type="pres">
      <dgm:prSet presAssocID="{6320482F-429B-4D01-B2DC-81DE97070867}" presName="parTransTwo" presStyleCnt="0"/>
      <dgm:spPr/>
    </dgm:pt>
    <dgm:pt modelId="{52E1F3A5-BA75-4D84-A18D-EE939F2BB39B}" type="pres">
      <dgm:prSet presAssocID="{6320482F-429B-4D01-B2DC-81DE97070867}" presName="horzTwo" presStyleCnt="0"/>
      <dgm:spPr/>
    </dgm:pt>
    <dgm:pt modelId="{B76F1ACA-E0AA-4287-B539-A08BBDE25470}" type="pres">
      <dgm:prSet presAssocID="{EA657119-9A7C-4AF2-A487-0DD470AFD318}" presName="vertThree" presStyleCnt="0"/>
      <dgm:spPr/>
    </dgm:pt>
    <dgm:pt modelId="{20AB3CC8-2370-4A15-8141-D363020A1B68}" type="pres">
      <dgm:prSet presAssocID="{EA657119-9A7C-4AF2-A487-0DD470AFD318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F51A3A6-024E-463B-B2AA-E9E84E7182B5}" type="pres">
      <dgm:prSet presAssocID="{EA657119-9A7C-4AF2-A487-0DD470AFD318}" presName="horzThree" presStyleCnt="0"/>
      <dgm:spPr/>
    </dgm:pt>
  </dgm:ptLst>
  <dgm:cxnLst>
    <dgm:cxn modelId="{78B8C1BD-08A7-43BE-93BC-73BD223A358B}" type="presOf" srcId="{6320482F-429B-4D01-B2DC-81DE97070867}" destId="{791C9924-7082-44A0-A5BB-2D07CC77A77F}" srcOrd="0" destOrd="0" presId="urn:microsoft.com/office/officeart/2005/8/layout/hierarchy4"/>
    <dgm:cxn modelId="{ECB651AD-0CD3-44A3-9234-38B931B3AC32}" type="presOf" srcId="{41C47DE4-2EA6-4B24-ACB0-82787F19FE32}" destId="{3B0526D5-E47F-4D07-BDDE-4523786ED4F6}" srcOrd="0" destOrd="0" presId="urn:microsoft.com/office/officeart/2005/8/layout/hierarchy4"/>
    <dgm:cxn modelId="{4E5CB319-4DD3-45C4-B37F-65739D776082}" srcId="{21DE8020-392A-4EA1-BA95-B179C6A9B7EE}" destId="{6320482F-429B-4D01-B2DC-81DE97070867}" srcOrd="1" destOrd="0" parTransId="{FAE7AB4E-D57F-48DC-8A1E-7822A1531FF6}" sibTransId="{8085E3D0-9236-4CC7-AD02-24D577F67263}"/>
    <dgm:cxn modelId="{516FC333-B5CC-4593-99FF-367F64C36D20}" type="presOf" srcId="{C7DD6B14-A172-440F-8529-064DD37E97E2}" destId="{6D57E201-36A6-43FF-BB62-4D51C5BF7F04}" srcOrd="0" destOrd="0" presId="urn:microsoft.com/office/officeart/2005/8/layout/hierarchy4"/>
    <dgm:cxn modelId="{B765E8FB-6006-4BCD-8E1B-C3BAA524E0A1}" srcId="{19590961-FF78-4904-B4A8-3C94A8797244}" destId="{41C47DE4-2EA6-4B24-ACB0-82787F19FE32}" srcOrd="1" destOrd="0" parTransId="{740519B5-A4C6-4591-8748-1CB92A4348A5}" sibTransId="{1A00B180-4807-4869-9333-B627CA192847}"/>
    <dgm:cxn modelId="{2EC8071D-0883-4623-8E0E-2912585174A1}" type="presOf" srcId="{B1EB622E-6825-4204-BB1A-4E70FAD3C709}" destId="{49818D53-A5AC-4442-8785-3D879275AD84}" srcOrd="0" destOrd="0" presId="urn:microsoft.com/office/officeart/2005/8/layout/hierarchy4"/>
    <dgm:cxn modelId="{F7A8B761-666C-43DD-8C83-C21F4C4F1B3F}" type="presOf" srcId="{19590961-FF78-4904-B4A8-3C94A8797244}" destId="{7B8ACB06-C2BC-47B9-8504-5549C2B0D008}" srcOrd="0" destOrd="0" presId="urn:microsoft.com/office/officeart/2005/8/layout/hierarchy4"/>
    <dgm:cxn modelId="{1806DC44-81DB-4212-AAEC-8F7A99211F85}" srcId="{21DE8020-392A-4EA1-BA95-B179C6A9B7EE}" destId="{19590961-FF78-4904-B4A8-3C94A8797244}" srcOrd="0" destOrd="0" parTransId="{9E2CAAEB-33B6-40A9-BB59-1DBB66CFF6A5}" sibTransId="{E771D9D9-D901-45A4-A44E-088FC0CCCF01}"/>
    <dgm:cxn modelId="{FBB4D364-EB49-4085-A1F1-8A5E27F0C91F}" srcId="{6320482F-429B-4D01-B2DC-81DE97070867}" destId="{EA657119-9A7C-4AF2-A487-0DD470AFD318}" srcOrd="0" destOrd="0" parTransId="{E222B3C3-E804-42F4-910B-929C4D942E1B}" sibTransId="{9B207CB9-C0CE-45E0-988A-DDA0B5D6C384}"/>
    <dgm:cxn modelId="{E9081406-FD55-43E5-BF0A-EBA904671AE6}" type="presOf" srcId="{EA657119-9A7C-4AF2-A487-0DD470AFD318}" destId="{20AB3CC8-2370-4A15-8141-D363020A1B68}" srcOrd="0" destOrd="0" presId="urn:microsoft.com/office/officeart/2005/8/layout/hierarchy4"/>
    <dgm:cxn modelId="{D11A91A9-A787-4B7D-A54D-99A0E09FB335}" type="presOf" srcId="{21DE8020-392A-4EA1-BA95-B179C6A9B7EE}" destId="{ACD97CF9-61BF-4D9A-A622-64860BF714DF}" srcOrd="0" destOrd="0" presId="urn:microsoft.com/office/officeart/2005/8/layout/hierarchy4"/>
    <dgm:cxn modelId="{3410BA70-AD5A-46B1-A1DD-1E9DB62FAF06}" srcId="{19590961-FF78-4904-B4A8-3C94A8797244}" destId="{B1EB622E-6825-4204-BB1A-4E70FAD3C709}" srcOrd="0" destOrd="0" parTransId="{A2562A63-13C7-4E42-A8EE-A665D966230E}" sibTransId="{6EFCFF1B-999A-46C1-8134-4C9660DDFEF2}"/>
    <dgm:cxn modelId="{861C78FA-97EE-4933-9E34-FAFD59336D80}" srcId="{C7DD6B14-A172-440F-8529-064DD37E97E2}" destId="{21DE8020-392A-4EA1-BA95-B179C6A9B7EE}" srcOrd="0" destOrd="0" parTransId="{6C611AA8-DE66-400F-8779-2AD3B276F52B}" sibTransId="{9EF1EE06-0516-464C-8F8C-84279C664184}"/>
    <dgm:cxn modelId="{CB9ACF8C-E68F-4A9B-891F-BA1E221D648E}" type="presParOf" srcId="{6D57E201-36A6-43FF-BB62-4D51C5BF7F04}" destId="{0F26F874-FF8C-4F66-850D-8B850BBBC3B2}" srcOrd="0" destOrd="0" presId="urn:microsoft.com/office/officeart/2005/8/layout/hierarchy4"/>
    <dgm:cxn modelId="{B9A87B80-0BCD-41A3-802A-D93D7C860C59}" type="presParOf" srcId="{0F26F874-FF8C-4F66-850D-8B850BBBC3B2}" destId="{ACD97CF9-61BF-4D9A-A622-64860BF714DF}" srcOrd="0" destOrd="0" presId="urn:microsoft.com/office/officeart/2005/8/layout/hierarchy4"/>
    <dgm:cxn modelId="{A76DDBA2-8C26-448D-8016-98DD20326E4E}" type="presParOf" srcId="{0F26F874-FF8C-4F66-850D-8B850BBBC3B2}" destId="{0D50C28E-F97A-4BA6-A11A-FAEFA159C432}" srcOrd="1" destOrd="0" presId="urn:microsoft.com/office/officeart/2005/8/layout/hierarchy4"/>
    <dgm:cxn modelId="{55D09510-1CFD-466A-86F8-11B98CA092D2}" type="presParOf" srcId="{0F26F874-FF8C-4F66-850D-8B850BBBC3B2}" destId="{A72DA094-C81F-4B86-8F7A-F0F7FBDE0392}" srcOrd="2" destOrd="0" presId="urn:microsoft.com/office/officeart/2005/8/layout/hierarchy4"/>
    <dgm:cxn modelId="{D36C996F-33EF-475C-8174-ED3176267625}" type="presParOf" srcId="{A72DA094-C81F-4B86-8F7A-F0F7FBDE0392}" destId="{C5C6773F-8702-491E-8BFD-DBEB7485E0E2}" srcOrd="0" destOrd="0" presId="urn:microsoft.com/office/officeart/2005/8/layout/hierarchy4"/>
    <dgm:cxn modelId="{BE4AD410-E61C-4DBF-8ABC-712E4E6D9F30}" type="presParOf" srcId="{C5C6773F-8702-491E-8BFD-DBEB7485E0E2}" destId="{7B8ACB06-C2BC-47B9-8504-5549C2B0D008}" srcOrd="0" destOrd="0" presId="urn:microsoft.com/office/officeart/2005/8/layout/hierarchy4"/>
    <dgm:cxn modelId="{4BC66C4D-C96F-4AAB-AE62-F4F1E8397AFD}" type="presParOf" srcId="{C5C6773F-8702-491E-8BFD-DBEB7485E0E2}" destId="{7CF7CD6D-6D97-4BCB-AA53-F98FB183EDB4}" srcOrd="1" destOrd="0" presId="urn:microsoft.com/office/officeart/2005/8/layout/hierarchy4"/>
    <dgm:cxn modelId="{45C7BFF0-B83E-4B3A-8EC8-1C061885801E}" type="presParOf" srcId="{C5C6773F-8702-491E-8BFD-DBEB7485E0E2}" destId="{F37B84C5-1B7E-4166-BFDF-AE112A94A84D}" srcOrd="2" destOrd="0" presId="urn:microsoft.com/office/officeart/2005/8/layout/hierarchy4"/>
    <dgm:cxn modelId="{27F70503-9BE8-422B-B61F-8216A9B7951C}" type="presParOf" srcId="{F37B84C5-1B7E-4166-BFDF-AE112A94A84D}" destId="{011D8CED-6361-4B82-B59B-EEEF9A833FFD}" srcOrd="0" destOrd="0" presId="urn:microsoft.com/office/officeart/2005/8/layout/hierarchy4"/>
    <dgm:cxn modelId="{DF71FE89-05C9-4A29-9FED-569326C52F8C}" type="presParOf" srcId="{011D8CED-6361-4B82-B59B-EEEF9A833FFD}" destId="{49818D53-A5AC-4442-8785-3D879275AD84}" srcOrd="0" destOrd="0" presId="urn:microsoft.com/office/officeart/2005/8/layout/hierarchy4"/>
    <dgm:cxn modelId="{81FFC4D9-0142-4770-BD97-DA96C803E3F6}" type="presParOf" srcId="{011D8CED-6361-4B82-B59B-EEEF9A833FFD}" destId="{DE74B3FE-EB0D-400D-A8AD-50E349ECDB02}" srcOrd="1" destOrd="0" presId="urn:microsoft.com/office/officeart/2005/8/layout/hierarchy4"/>
    <dgm:cxn modelId="{6A9CA205-1982-4F45-97D0-2EE14FAB5678}" type="presParOf" srcId="{F37B84C5-1B7E-4166-BFDF-AE112A94A84D}" destId="{1F49757B-6F20-4A58-BC61-93AFD7AEFC0A}" srcOrd="1" destOrd="0" presId="urn:microsoft.com/office/officeart/2005/8/layout/hierarchy4"/>
    <dgm:cxn modelId="{546D1450-0FB1-4B23-8952-901EC525CEF7}" type="presParOf" srcId="{F37B84C5-1B7E-4166-BFDF-AE112A94A84D}" destId="{2AE947F8-DA62-4CFE-901A-CDB3C2D86697}" srcOrd="2" destOrd="0" presId="urn:microsoft.com/office/officeart/2005/8/layout/hierarchy4"/>
    <dgm:cxn modelId="{71B0CA73-FF80-4639-A93C-69BA4806E73C}" type="presParOf" srcId="{2AE947F8-DA62-4CFE-901A-CDB3C2D86697}" destId="{3B0526D5-E47F-4D07-BDDE-4523786ED4F6}" srcOrd="0" destOrd="0" presId="urn:microsoft.com/office/officeart/2005/8/layout/hierarchy4"/>
    <dgm:cxn modelId="{AFD97185-C112-47A6-86E1-B3260129F108}" type="presParOf" srcId="{2AE947F8-DA62-4CFE-901A-CDB3C2D86697}" destId="{31172D1B-FBC6-4D34-96B1-3F608BFE1A20}" srcOrd="1" destOrd="0" presId="urn:microsoft.com/office/officeart/2005/8/layout/hierarchy4"/>
    <dgm:cxn modelId="{BF42A78E-67BB-4F58-8EE9-85EBB20613B9}" type="presParOf" srcId="{A72DA094-C81F-4B86-8F7A-F0F7FBDE0392}" destId="{DB71EF4E-F545-4A76-9396-D03699D9DFCB}" srcOrd="1" destOrd="0" presId="urn:microsoft.com/office/officeart/2005/8/layout/hierarchy4"/>
    <dgm:cxn modelId="{061C4A4C-7E1B-42FB-B35D-0D090737F936}" type="presParOf" srcId="{A72DA094-C81F-4B86-8F7A-F0F7FBDE0392}" destId="{48625521-69F9-463C-BD1B-4CBA0C73F034}" srcOrd="2" destOrd="0" presId="urn:microsoft.com/office/officeart/2005/8/layout/hierarchy4"/>
    <dgm:cxn modelId="{14CCB951-15B2-4101-84C1-1107C7C7C5B0}" type="presParOf" srcId="{48625521-69F9-463C-BD1B-4CBA0C73F034}" destId="{791C9924-7082-44A0-A5BB-2D07CC77A77F}" srcOrd="0" destOrd="0" presId="urn:microsoft.com/office/officeart/2005/8/layout/hierarchy4"/>
    <dgm:cxn modelId="{35644304-0D82-4D3C-B10E-CACCC8A6146B}" type="presParOf" srcId="{48625521-69F9-463C-BD1B-4CBA0C73F034}" destId="{AA752827-CAE0-4195-9FCA-BFBC313D3097}" srcOrd="1" destOrd="0" presId="urn:microsoft.com/office/officeart/2005/8/layout/hierarchy4"/>
    <dgm:cxn modelId="{112F50A6-27B5-4E8C-9DA0-1C0EC14D7882}" type="presParOf" srcId="{48625521-69F9-463C-BD1B-4CBA0C73F034}" destId="{52E1F3A5-BA75-4D84-A18D-EE939F2BB39B}" srcOrd="2" destOrd="0" presId="urn:microsoft.com/office/officeart/2005/8/layout/hierarchy4"/>
    <dgm:cxn modelId="{1393F9EA-F5FB-41B7-9EF3-46B457BDCE84}" type="presParOf" srcId="{52E1F3A5-BA75-4D84-A18D-EE939F2BB39B}" destId="{B76F1ACA-E0AA-4287-B539-A08BBDE25470}" srcOrd="0" destOrd="0" presId="urn:microsoft.com/office/officeart/2005/8/layout/hierarchy4"/>
    <dgm:cxn modelId="{084BC6A3-7B0F-40A9-8C64-F6913B7E537A}" type="presParOf" srcId="{B76F1ACA-E0AA-4287-B539-A08BBDE25470}" destId="{20AB3CC8-2370-4A15-8141-D363020A1B68}" srcOrd="0" destOrd="0" presId="urn:microsoft.com/office/officeart/2005/8/layout/hierarchy4"/>
    <dgm:cxn modelId="{D78D77B1-8771-4210-A287-B420ADA54DAD}" type="presParOf" srcId="{B76F1ACA-E0AA-4287-B539-A08BBDE25470}" destId="{BF51A3A6-024E-463B-B2AA-E9E84E7182B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SPRING BOOT PETSTORE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Quick </a:t>
            </a:r>
            <a:r>
              <a:rPr lang="fr-FR" dirty="0" err="1" smtClean="0"/>
              <a:t>RESTful</a:t>
            </a:r>
            <a:r>
              <a:rPr lang="fr-FR" dirty="0" smtClean="0"/>
              <a:t> WEB APP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43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N-Tiers Model</a:t>
            </a:r>
            <a:endParaRPr lang="fr-F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27555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12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Backend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Based</a:t>
            </a:r>
            <a:r>
              <a:rPr lang="fr-FR" dirty="0" smtClean="0"/>
              <a:t> on JPA/</a:t>
            </a:r>
            <a:r>
              <a:rPr lang="fr-FR" dirty="0" err="1" smtClean="0"/>
              <a:t>Hibernate</a:t>
            </a:r>
            <a:r>
              <a:rPr lang="fr-FR" dirty="0" smtClean="0"/>
              <a:t> </a:t>
            </a:r>
          </a:p>
          <a:p>
            <a:r>
              <a:rPr lang="fr-FR" dirty="0" smtClean="0"/>
              <a:t>MySQL </a:t>
            </a:r>
            <a:r>
              <a:rPr lang="fr-FR" dirty="0" err="1" smtClean="0"/>
              <a:t>db</a:t>
            </a:r>
            <a:endParaRPr lang="fr-FR" dirty="0" smtClean="0"/>
          </a:p>
          <a:p>
            <a:r>
              <a:rPr lang="fr-FR" dirty="0" smtClean="0"/>
              <a:t>5 </a:t>
            </a:r>
            <a:r>
              <a:rPr lang="fr-FR" dirty="0" err="1" smtClean="0"/>
              <a:t>entities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- Pet</a:t>
            </a:r>
          </a:p>
          <a:p>
            <a:pPr lvl="1"/>
            <a:r>
              <a:rPr lang="fr-FR" dirty="0" smtClean="0"/>
              <a:t>- Tag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Category</a:t>
            </a:r>
            <a:endParaRPr lang="fr-FR" dirty="0" smtClean="0"/>
          </a:p>
          <a:p>
            <a:pPr lvl="1"/>
            <a:r>
              <a:rPr lang="fr-FR" dirty="0" smtClean="0"/>
              <a:t>- Photo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Order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909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Middle </a:t>
            </a:r>
            <a:r>
              <a:rPr lang="fr-FR" dirty="0" err="1" smtClean="0"/>
              <a:t>Tier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MVC </a:t>
            </a:r>
            <a:r>
              <a:rPr lang="fr-FR" dirty="0" err="1" smtClean="0"/>
              <a:t>Restful</a:t>
            </a:r>
            <a:r>
              <a:rPr lang="fr-FR" dirty="0" smtClean="0"/>
              <a:t> API (SPRINGBOOT)</a:t>
            </a:r>
          </a:p>
          <a:p>
            <a:r>
              <a:rPr lang="fr-FR" dirty="0" smtClean="0"/>
              <a:t>1 </a:t>
            </a:r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JPA </a:t>
            </a:r>
            <a:r>
              <a:rPr lang="fr-FR" dirty="0" err="1" smtClean="0"/>
              <a:t>Repository</a:t>
            </a:r>
            <a:r>
              <a:rPr lang="fr-FR" dirty="0" smtClean="0"/>
              <a:t> (</a:t>
            </a:r>
            <a:r>
              <a:rPr lang="fr-FR" dirty="0" err="1" smtClean="0"/>
              <a:t>could</a:t>
            </a:r>
            <a:r>
              <a:rPr lang="fr-FR" dirty="0" smtClean="0"/>
              <a:t> have been CRUD)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PetRepository</a:t>
            </a:r>
            <a:endParaRPr lang="fr-FR" dirty="0" smtClean="0"/>
          </a:p>
          <a:p>
            <a:r>
              <a:rPr lang="fr-FR" dirty="0" smtClean="0"/>
              <a:t>1 service/dao : 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PetService</a:t>
            </a:r>
            <a:r>
              <a:rPr lang="fr-FR" dirty="0" smtClean="0"/>
              <a:t>/</a:t>
            </a:r>
            <a:r>
              <a:rPr lang="fr-FR" dirty="0" err="1" smtClean="0"/>
              <a:t>PetServiceImpl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435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Frontend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RestController</a:t>
            </a:r>
            <a:endParaRPr lang="fr-FR" dirty="0" smtClean="0"/>
          </a:p>
          <a:p>
            <a:r>
              <a:rPr lang="fr-FR" dirty="0" err="1" smtClean="0"/>
              <a:t>PetController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3 </a:t>
            </a:r>
            <a:r>
              <a:rPr lang="fr-FR" dirty="0" err="1" smtClean="0"/>
              <a:t>methods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deletePet</a:t>
            </a:r>
            <a:r>
              <a:rPr lang="fr-FR" dirty="0" smtClean="0"/>
              <a:t> (</a:t>
            </a:r>
            <a:r>
              <a:rPr lang="fr-FR" dirty="0" err="1" smtClean="0"/>
              <a:t>mapped</a:t>
            </a:r>
            <a:r>
              <a:rPr lang="fr-FR" dirty="0" smtClean="0"/>
              <a:t> to DELETE w/ url pet/id)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createPet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mapped</a:t>
            </a:r>
            <a:r>
              <a:rPr lang="fr-FR" dirty="0"/>
              <a:t> to </a:t>
            </a:r>
            <a:r>
              <a:rPr lang="fr-FR" dirty="0" smtClean="0"/>
              <a:t>POST w</a:t>
            </a:r>
            <a:r>
              <a:rPr lang="fr-FR" dirty="0"/>
              <a:t>/ url pet/id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findPet</a:t>
            </a:r>
            <a:r>
              <a:rPr lang="fr-FR" dirty="0" smtClean="0"/>
              <a:t> (</a:t>
            </a:r>
            <a:r>
              <a:rPr lang="fr-FR" dirty="0" err="1"/>
              <a:t>mapped</a:t>
            </a:r>
            <a:r>
              <a:rPr lang="fr-FR" dirty="0"/>
              <a:t> to </a:t>
            </a:r>
            <a:r>
              <a:rPr lang="fr-FR" dirty="0" smtClean="0"/>
              <a:t>GET w</a:t>
            </a:r>
            <a:r>
              <a:rPr lang="fr-FR" dirty="0"/>
              <a:t>/ url pet/id)</a:t>
            </a:r>
          </a:p>
          <a:p>
            <a:pPr marL="201168" lvl="1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6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SECURITY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Based</a:t>
            </a:r>
            <a:r>
              <a:rPr lang="fr-FR" dirty="0" smtClean="0"/>
              <a:t> on SPRING Security</a:t>
            </a:r>
          </a:p>
          <a:p>
            <a:r>
              <a:rPr lang="fr-FR" dirty="0" smtClean="0"/>
              <a:t>2 </a:t>
            </a:r>
            <a:r>
              <a:rPr lang="fr-FR" dirty="0" err="1" smtClean="0"/>
              <a:t>Roles</a:t>
            </a:r>
            <a:r>
              <a:rPr lang="fr-FR" dirty="0" smtClean="0"/>
              <a:t> (ROLEA,ROLEB)</a:t>
            </a:r>
          </a:p>
          <a:p>
            <a:r>
              <a:rPr lang="fr-FR" dirty="0" smtClean="0"/>
              <a:t>2 </a:t>
            </a:r>
            <a:r>
              <a:rPr lang="fr-FR" dirty="0" err="1" smtClean="0"/>
              <a:t>Users</a:t>
            </a:r>
            <a:r>
              <a:rPr lang="fr-FR" dirty="0" smtClean="0"/>
              <a:t> (</a:t>
            </a:r>
            <a:r>
              <a:rPr lang="fr-FR" dirty="0" err="1" smtClean="0"/>
              <a:t>roleA,roleB</a:t>
            </a:r>
            <a:r>
              <a:rPr lang="fr-FR" dirty="0" smtClean="0"/>
              <a:t>)</a:t>
            </a:r>
          </a:p>
          <a:p>
            <a:r>
              <a:rPr lang="fr-FR" dirty="0" smtClean="0"/>
              <a:t>Security </a:t>
            </a:r>
            <a:r>
              <a:rPr lang="fr-FR" dirty="0" err="1" smtClean="0"/>
              <a:t>defined</a:t>
            </a:r>
            <a:r>
              <a:rPr lang="fr-FR" dirty="0" smtClean="0"/>
              <a:t> in WebSecurityConfig.java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52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 BE CT’D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FRONTEND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Angular</a:t>
            </a:r>
            <a:r>
              <a:rPr lang="fr-FR" dirty="0" smtClean="0"/>
              <a:t> 1.0/2.0 (</a:t>
            </a:r>
            <a:r>
              <a:rPr lang="fr-FR" dirty="0" smtClean="0"/>
              <a:t>bonus/</a:t>
            </a:r>
            <a:r>
              <a:rPr lang="fr-FR" dirty="0" err="1" smtClean="0"/>
              <a:t>onus</a:t>
            </a:r>
            <a:r>
              <a:rPr lang="fr-FR" smtClean="0"/>
              <a:t> AJAX/JSON)</a:t>
            </a:r>
            <a:endParaRPr lang="fr-FR" dirty="0" smtClean="0"/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Thymeleaf</a:t>
            </a:r>
            <a:r>
              <a:rPr lang="fr-FR" dirty="0" smtClean="0"/>
              <a:t> (</a:t>
            </a:r>
            <a:r>
              <a:rPr lang="fr-FR" dirty="0" err="1" smtClean="0"/>
              <a:t>outdated</a:t>
            </a:r>
            <a:r>
              <a:rPr lang="fr-FR" dirty="0" smtClean="0"/>
              <a:t>?)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/>
              <a:t>in </a:t>
            </a:r>
            <a:r>
              <a:rPr lang="fr-FR" dirty="0" smtClean="0"/>
              <a:t>MVCConfig.java</a:t>
            </a:r>
          </a:p>
          <a:p>
            <a:pPr lvl="1"/>
            <a:r>
              <a:rPr lang="fr-FR" dirty="0" smtClean="0"/>
              <a:t>- </a:t>
            </a:r>
            <a:r>
              <a:rPr lang="fr-FR" dirty="0" err="1" smtClean="0"/>
              <a:t>Bootstrap</a:t>
            </a:r>
            <a:r>
              <a:rPr lang="fr-FR" dirty="0" smtClean="0"/>
              <a:t>/</a:t>
            </a:r>
            <a:r>
              <a:rPr lang="fr-FR" dirty="0" err="1" smtClean="0"/>
              <a:t>Foundation</a:t>
            </a:r>
            <a:r>
              <a:rPr lang="fr-FR" dirty="0" smtClean="0"/>
              <a:t> (responsive)</a:t>
            </a:r>
          </a:p>
          <a:p>
            <a:pPr lvl="1"/>
            <a:endParaRPr lang="fr-FR" dirty="0"/>
          </a:p>
          <a:p>
            <a:pPr marL="201168" lvl="1" indent="0">
              <a:buNone/>
            </a:pPr>
            <a:r>
              <a:rPr lang="fr-FR" dirty="0" smtClean="0"/>
              <a:t>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39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147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SPRING BOOT PETSTORE</vt:lpstr>
      <vt:lpstr>N-Tiers Model</vt:lpstr>
      <vt:lpstr>Backend</vt:lpstr>
      <vt:lpstr>Middle Tier</vt:lpstr>
      <vt:lpstr>Frontend</vt:lpstr>
      <vt:lpstr>SECURITY</vt:lpstr>
      <vt:lpstr>TO BE CT’D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PETSTORE</dc:title>
  <dc:creator>jminiko</dc:creator>
  <cp:lastModifiedBy>jminiko</cp:lastModifiedBy>
  <cp:revision>19</cp:revision>
  <dcterms:created xsi:type="dcterms:W3CDTF">2015-12-09T13:35:14Z</dcterms:created>
  <dcterms:modified xsi:type="dcterms:W3CDTF">2015-12-09T14:10:00Z</dcterms:modified>
</cp:coreProperties>
</file>