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7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0" y="6400800"/>
            <a:ext cx="12191400" cy="4564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CustomShape 2" hidden="1"/>
          <p:cNvSpPr/>
          <p:nvPr/>
        </p:nvSpPr>
        <p:spPr>
          <a:xfrm>
            <a:off x="0" y="6334200"/>
            <a:ext cx="12191400" cy="651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Line 3"/>
          <p:cNvSpPr/>
          <p:nvPr/>
        </p:nvSpPr>
        <p:spPr>
          <a:xfrm>
            <a:off x="1193400" y="1737720"/>
            <a:ext cx="9966960" cy="360"/>
          </a:xfrm>
          <a:prstGeom prst="line">
            <a:avLst/>
          </a:prstGeom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3240" y="6400800"/>
            <a:ext cx="12188160" cy="4564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CustomShape 5"/>
          <p:cNvSpPr/>
          <p:nvPr/>
        </p:nvSpPr>
        <p:spPr>
          <a:xfrm>
            <a:off x="0" y="6334200"/>
            <a:ext cx="12188160" cy="633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Line 6"/>
          <p:cNvSpPr/>
          <p:nvPr/>
        </p:nvSpPr>
        <p:spPr>
          <a:xfrm>
            <a:off x="1207440" y="4343400"/>
            <a:ext cx="9875520" cy="360"/>
          </a:xfrm>
          <a:prstGeom prst="line">
            <a:avLst/>
          </a:prstGeom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" name="PlaceHolder 7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7680" cy="145008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Cliquez pour éditer le format du texte-titre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8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Cliquez pour éditer le format du plan de texte</a:t>
            </a:r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niveau de plan</a:t>
            </a:r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Troisième niveau de plan</a:t>
            </a:r>
            <a:endParaRPr b="0" lang="fr-F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Quatrième niveau de plan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Cinquième niveau de plan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Sixième niveau de plan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Septième niveau de plan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0" y="6400800"/>
            <a:ext cx="12191400" cy="4564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" name="CustomShape 2"/>
          <p:cNvSpPr/>
          <p:nvPr/>
        </p:nvSpPr>
        <p:spPr>
          <a:xfrm>
            <a:off x="0" y="6334200"/>
            <a:ext cx="12191400" cy="651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" name="Line 3"/>
          <p:cNvSpPr/>
          <p:nvPr/>
        </p:nvSpPr>
        <p:spPr>
          <a:xfrm>
            <a:off x="1193400" y="1737720"/>
            <a:ext cx="9966960" cy="360"/>
          </a:xfrm>
          <a:prstGeom prst="line">
            <a:avLst/>
          </a:prstGeom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fr-F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Cliquez pour éditer le format du texte-titre</a:t>
            </a:r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Cliquez pour éditer le format du plan de texte</a:t>
            </a:r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niveau de plan</a:t>
            </a:r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Troisième niveau de plan</a:t>
            </a:r>
            <a:endParaRPr b="0" lang="fr-F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Quatrième niveau de plan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Cinquième niveau de plan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Sixième niveau de plan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Septième niveau de plan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hyperlink" Target="http://www.jsonschema2pojo.org/" TargetMode="External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1097280" y="758880"/>
            <a:ext cx="10057680" cy="356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85000"/>
              </a:lnSpc>
            </a:pPr>
            <a:r>
              <a:rPr b="0" lang="fr-FR" sz="8000" spc="-46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SPRING BOOT ROBOT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1100160" y="4455720"/>
            <a:ext cx="100576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</a:pPr>
            <a:r>
              <a:rPr b="0" lang="fr-FR" sz="2400" spc="197" strike="noStrike" cap="all">
                <a:solidFill>
                  <a:srgbClr val="637052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Quick RESTful WEB APP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1097280" y="286560"/>
            <a:ext cx="10057680" cy="145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fr-FR" sz="4800" spc="-46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N-Tiers Model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1098000" y="1847520"/>
            <a:ext cx="10055520" cy="1225080"/>
          </a:xfrm>
          <a:prstGeom prst="roundRect">
            <a:avLst>
              <a:gd name="adj" fmla="val 10000"/>
            </a:avLst>
          </a:prstGeom>
          <a:solidFill>
            <a:schemeClr val="accent1">
              <a:hueOff val="0"/>
              <a:satOff val="0"/>
              <a:lumOff val="0"/>
              <a:alphaOff val="0"/>
            </a:schemeClr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  <p:txBody>
          <a:bodyPr lIns="237960" rIns="201960" tIns="237960" bIns="237600" anchor="ctr"/>
          <a:p>
            <a:pPr algn="ctr">
              <a:lnSpc>
                <a:spcPct val="90000"/>
              </a:lnSpc>
              <a:spcAft>
                <a:spcPts val="1854"/>
              </a:spcAft>
            </a:pPr>
            <a:r>
              <a:rPr b="0" lang="fr-FR" sz="53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Controller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1098000" y="3244680"/>
            <a:ext cx="6568200" cy="1225080"/>
          </a:xfrm>
          <a:prstGeom prst="roundRect">
            <a:avLst>
              <a:gd name="adj" fmla="val 10000"/>
            </a:avLst>
          </a:prstGeom>
          <a:solidFill>
            <a:schemeClr val="accent1">
              <a:hueOff val="0"/>
              <a:satOff val="0"/>
              <a:lumOff val="0"/>
              <a:alphaOff val="0"/>
            </a:schemeClr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  <p:txBody>
          <a:bodyPr lIns="237960" rIns="201960" tIns="237960" bIns="237600" anchor="ctr"/>
          <a:p>
            <a:pPr algn="ctr">
              <a:lnSpc>
                <a:spcPct val="90000"/>
              </a:lnSpc>
              <a:spcAft>
                <a:spcPts val="1854"/>
              </a:spcAft>
            </a:pPr>
            <a:r>
              <a:rPr b="0" lang="fr-FR" sz="53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JPA/Hibernate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1098000" y="4642200"/>
            <a:ext cx="3216240" cy="1225080"/>
          </a:xfrm>
          <a:prstGeom prst="roundRect">
            <a:avLst>
              <a:gd name="adj" fmla="val 10000"/>
            </a:avLst>
          </a:prstGeom>
          <a:solidFill>
            <a:schemeClr val="accent1">
              <a:hueOff val="0"/>
              <a:satOff val="0"/>
              <a:lumOff val="0"/>
              <a:alphaOff val="0"/>
            </a:schemeClr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  <p:txBody>
          <a:bodyPr lIns="207360" rIns="171360" tIns="207360" bIns="207000" anchor="ctr"/>
          <a:p>
            <a:pPr algn="ctr">
              <a:lnSpc>
                <a:spcPct val="90000"/>
              </a:lnSpc>
              <a:spcAft>
                <a:spcPts val="1576"/>
              </a:spcAft>
            </a:pPr>
            <a:r>
              <a:rPr b="0" lang="fr-FR" sz="4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MySQL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CustomShape 5"/>
          <p:cNvSpPr/>
          <p:nvPr/>
        </p:nvSpPr>
        <p:spPr>
          <a:xfrm>
            <a:off x="4450320" y="4642200"/>
            <a:ext cx="3216240" cy="1225080"/>
          </a:xfrm>
          <a:prstGeom prst="roundRect">
            <a:avLst>
              <a:gd name="adj" fmla="val 10000"/>
            </a:avLst>
          </a:prstGeom>
          <a:solidFill>
            <a:schemeClr val="accent1">
              <a:hueOff val="0"/>
              <a:satOff val="0"/>
              <a:lumOff val="0"/>
              <a:alphaOff val="0"/>
            </a:schemeClr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  <p:txBody>
          <a:bodyPr lIns="207360" rIns="171360" tIns="207360" bIns="207000" anchor="ctr"/>
          <a:p>
            <a:pPr algn="ctr">
              <a:lnSpc>
                <a:spcPct val="90000"/>
              </a:lnSpc>
              <a:spcAft>
                <a:spcPts val="1576"/>
              </a:spcAft>
            </a:pPr>
            <a:r>
              <a:rPr b="0" lang="fr-FR" sz="4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PostgreSQL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CustomShape 6"/>
          <p:cNvSpPr/>
          <p:nvPr/>
        </p:nvSpPr>
        <p:spPr>
          <a:xfrm>
            <a:off x="7937280" y="3244680"/>
            <a:ext cx="3216240" cy="1225080"/>
          </a:xfrm>
          <a:prstGeom prst="roundRect">
            <a:avLst>
              <a:gd name="adj" fmla="val 10000"/>
            </a:avLst>
          </a:prstGeom>
          <a:solidFill>
            <a:schemeClr val="accent1">
              <a:hueOff val="0"/>
              <a:satOff val="0"/>
              <a:lumOff val="0"/>
              <a:alphaOff val="0"/>
            </a:schemeClr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  <p:txBody>
          <a:bodyPr lIns="237960" rIns="201960" tIns="237960" bIns="237600" anchor="ctr"/>
          <a:p>
            <a:pPr algn="ctr">
              <a:lnSpc>
                <a:spcPct val="90000"/>
              </a:lnSpc>
              <a:spcAft>
                <a:spcPts val="1854"/>
              </a:spcAft>
            </a:pPr>
            <a:r>
              <a:rPr b="0" lang="fr-FR" sz="53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Service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CustomShape 7"/>
          <p:cNvSpPr/>
          <p:nvPr/>
        </p:nvSpPr>
        <p:spPr>
          <a:xfrm>
            <a:off x="7937280" y="4642200"/>
            <a:ext cx="3216240" cy="1225080"/>
          </a:xfrm>
          <a:prstGeom prst="roundRect">
            <a:avLst>
              <a:gd name="adj" fmla="val 10000"/>
            </a:avLst>
          </a:prstGeom>
          <a:solidFill>
            <a:schemeClr val="accent1">
              <a:hueOff val="0"/>
              <a:satOff val="0"/>
              <a:lumOff val="0"/>
              <a:alphaOff val="0"/>
            </a:schemeClr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  <p:txBody>
          <a:bodyPr lIns="207360" rIns="171360" tIns="207360" bIns="207000" anchor="ctr"/>
          <a:p>
            <a:pPr algn="ctr">
              <a:lnSpc>
                <a:spcPct val="90000"/>
              </a:lnSpc>
              <a:spcAft>
                <a:spcPts val="1576"/>
              </a:spcAft>
            </a:pPr>
            <a:r>
              <a:rPr b="0" lang="fr-FR" sz="4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DB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1097280" y="286560"/>
            <a:ext cx="10057680" cy="145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fr-FR" sz="4800" spc="-46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Backend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1097280" y="1845720"/>
            <a:ext cx="10057680" cy="402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/>
          <a:p>
            <a:pPr marL="91440" indent="-9072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0" lang="fr-FR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Based on JPA/Hibernate 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" indent="-9072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0" lang="fr-FR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MySQL db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" indent="-9072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0" lang="fr-FR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 entities: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384120" indent="-18216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fr-FR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Robot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384120" indent="-18216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fr-FR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Tag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384120" indent="-18216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fr-FR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Category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384120" indent="-18216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fr-FR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Photo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1097280" y="286560"/>
            <a:ext cx="10057680" cy="145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fr-FR" sz="4800" spc="-46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SpringBoot Initialzr and Maven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1097280" y="1845720"/>
            <a:ext cx="10057680" cy="402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/>
          <a:p>
            <a:pPr marL="91440" indent="-9072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0" lang="fr-FR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Cartidges both from maven &amp; initializr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" indent="-9072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0" lang="fr-FR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Artefact building with Maven (JAR,WAR)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" indent="-9072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0" lang="fr-FR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Dependency management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" indent="-9072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0" lang="fr-FR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Core : Dependency Injection (@Autowired)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1097280" y="286560"/>
            <a:ext cx="10057680" cy="145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fr-FR" sz="4800" spc="-46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Middle Tier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1097280" y="1845720"/>
            <a:ext cx="10057680" cy="402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/>
          <a:p>
            <a:pPr marL="91440" indent="-9072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0" lang="fr-FR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MVC Restful API (SPRINGBOOT)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" indent="-9072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0" lang="fr-FR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 Repository based on JPA Repository (could have been CRUD)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384120" indent="-18216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fr-FR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RobotRepository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" indent="-9072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0" lang="fr-FR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 service/dao : 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384120" indent="-18216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fr-FR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RobotService/RobotServiceImpl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1097280" y="286560"/>
            <a:ext cx="10057680" cy="145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fr-FR" sz="4800" spc="-46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Backend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CustomShape 2"/>
          <p:cNvSpPr/>
          <p:nvPr/>
        </p:nvSpPr>
        <p:spPr>
          <a:xfrm>
            <a:off x="1097280" y="1845720"/>
            <a:ext cx="10057680" cy="402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/>
          <a:p>
            <a:pPr marL="91440" indent="-9072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0" lang="fr-FR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Spring RestController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" indent="-9072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0" lang="fr-FR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PetController with 3 methods: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384120" indent="-18216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fr-FR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deleteRobot (mapped to DELETE w/ url robot/id)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384120" indent="-18216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fr-FR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createRobot (mapped to POST w/ url robot/id)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384120" indent="-18216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fr-FR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findRobot (mapped to GET w/ url robot/id)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384120" indent="-18216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fr-FR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listRobots (mapped to GET w/ url /robots)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1097280" y="286560"/>
            <a:ext cx="10057680" cy="145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fr-FR" sz="4800" spc="-46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SECURITY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CustomShape 2"/>
          <p:cNvSpPr/>
          <p:nvPr/>
        </p:nvSpPr>
        <p:spPr>
          <a:xfrm>
            <a:off x="1097280" y="1845720"/>
            <a:ext cx="10057680" cy="402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/>
          <a:p>
            <a:pPr marL="91440" indent="-9072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0" lang="fr-FR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Based on SPRING Security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" indent="-9072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0" lang="fr-FR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 Roles (ROLEA,ROLEB)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" indent="-9072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0" lang="fr-FR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 Users (roleA,roleB)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" indent="-9072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0" lang="fr-FR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Security defined in WebSecurityConfig.java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1097280" y="286560"/>
            <a:ext cx="10057680" cy="145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fr-FR" sz="4800" spc="-46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Front End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CustomShape 2"/>
          <p:cNvSpPr/>
          <p:nvPr/>
        </p:nvSpPr>
        <p:spPr>
          <a:xfrm>
            <a:off x="1097280" y="1845720"/>
            <a:ext cx="10057680" cy="402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/>
          <a:p>
            <a:pPr marL="91440" indent="-9072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0" lang="fr-FR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Vaadin (possible on top of Angular/Polymer)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" indent="-9072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0" lang="fr-FR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Consume Json 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b="0" lang="fr-FR" sz="20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1"/>
              </a:rPr>
              <a:t>http://www.jsonschema2pojo.org/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1097280" y="286560"/>
            <a:ext cx="10057680" cy="145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fr-FR" sz="4800" spc="-46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TO BE CT’D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CustomShape 2"/>
          <p:cNvSpPr/>
          <p:nvPr/>
        </p:nvSpPr>
        <p:spPr>
          <a:xfrm>
            <a:off x="1097280" y="1845720"/>
            <a:ext cx="10057680" cy="402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/>
          <a:p>
            <a:pPr marL="91440" indent="-9072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0" lang="fr-FR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FRONTEND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384120" indent="-18216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fr-FR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Angular 1.0/2.0 (bonus/onus AJAX/JSON)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384120" indent="-18216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fr-FR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Thymeleaf (outdated?) defined in MVCConfig.java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384120" indent="-18216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fr-FR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Bootstrap/Foundation (responsive)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Questions ?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134</TotalTime>
  <Application>LibreOffice/5.3.1.2$Linux_X86_64 LibreOffice_project/30m0$Build-2</Application>
  <Words>224</Words>
  <Paragraphs>51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2015-12-09T13:35:14Z</dcterms:created>
  <dc:creator>jminiko</dc:creator>
  <dc:description/>
  <dc:language>fr-FR</dc:language>
  <cp:lastModifiedBy/>
  <dcterms:modified xsi:type="dcterms:W3CDTF">2017-09-27T00:54:31Z</dcterms:modified>
  <cp:revision>32</cp:revision>
  <dc:subject/>
  <dc:title>SPRING BOOT PETSTORE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9</vt:i4>
  </property>
</Properties>
</file>