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C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AFC1D9-4749-47F2-9157-0D0C0CD613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4B95112-1F3A-4249-9C22-6D3C78E16295}">
      <dgm:prSet/>
      <dgm:spPr/>
      <dgm:t>
        <a:bodyPr/>
        <a:lstStyle/>
        <a:p>
          <a:pPr>
            <a:defRPr cap="all"/>
          </a:pPr>
          <a:r>
            <a:rPr lang="en-US" b="0" i="0">
              <a:latin typeface="Neue Haas Grotesk Text Pro" panose="020B0504020202020204" pitchFamily="34" charset="77"/>
            </a:rPr>
            <a:t>Problem: Diabetes affects millions globally. </a:t>
          </a:r>
          <a:endParaRPr lang="en-US">
            <a:latin typeface="Neue Haas Grotesk Text Pro" panose="020B0504020202020204" pitchFamily="34" charset="77"/>
          </a:endParaRPr>
        </a:p>
      </dgm:t>
    </dgm:pt>
    <dgm:pt modelId="{1C67C93B-8DCC-4228-B8F0-66AB19949AF3}" type="parTrans" cxnId="{D1A7D8DB-C7D2-457D-8F4B-DD7041F5C2BB}">
      <dgm:prSet/>
      <dgm:spPr/>
      <dgm:t>
        <a:bodyPr/>
        <a:lstStyle/>
        <a:p>
          <a:endParaRPr lang="en-US"/>
        </a:p>
      </dgm:t>
    </dgm:pt>
    <dgm:pt modelId="{A486D6AE-F283-4E3F-B200-88505335AFF3}" type="sibTrans" cxnId="{D1A7D8DB-C7D2-457D-8F4B-DD7041F5C2BB}">
      <dgm:prSet/>
      <dgm:spPr/>
      <dgm:t>
        <a:bodyPr/>
        <a:lstStyle/>
        <a:p>
          <a:endParaRPr lang="en-US"/>
        </a:p>
      </dgm:t>
    </dgm:pt>
    <dgm:pt modelId="{B1CCF066-C7C7-4B38-9DFA-87B214A9B876}">
      <dgm:prSet/>
      <dgm:spPr/>
      <dgm:t>
        <a:bodyPr/>
        <a:lstStyle/>
        <a:p>
          <a:pPr>
            <a:defRPr cap="all"/>
          </a:pPr>
          <a:r>
            <a:rPr lang="en-US" b="0" i="0">
              <a:latin typeface="Neue Haas Grotesk Text Pro" panose="020B0504020202020204" pitchFamily="34" charset="77"/>
            </a:rPr>
            <a:t>Challenge: Early risk detection is complex. </a:t>
          </a:r>
          <a:endParaRPr lang="en-US">
            <a:latin typeface="Neue Haas Grotesk Text Pro" panose="020B0504020202020204" pitchFamily="34" charset="77"/>
          </a:endParaRPr>
        </a:p>
      </dgm:t>
    </dgm:pt>
    <dgm:pt modelId="{0E83F4EE-59BB-416F-B0F4-E8C0F4DC5E43}" type="parTrans" cxnId="{42659AFD-8057-4EC8-A196-5BD1E57262CB}">
      <dgm:prSet/>
      <dgm:spPr/>
      <dgm:t>
        <a:bodyPr/>
        <a:lstStyle/>
        <a:p>
          <a:endParaRPr lang="en-US"/>
        </a:p>
      </dgm:t>
    </dgm:pt>
    <dgm:pt modelId="{DD3E3245-E5A0-437B-B4BC-540CDDAE8154}" type="sibTrans" cxnId="{42659AFD-8057-4EC8-A196-5BD1E57262CB}">
      <dgm:prSet/>
      <dgm:spPr/>
      <dgm:t>
        <a:bodyPr/>
        <a:lstStyle/>
        <a:p>
          <a:endParaRPr lang="en-US"/>
        </a:p>
      </dgm:t>
    </dgm:pt>
    <dgm:pt modelId="{394F9DF9-7A1A-473B-AA2A-4B94A4A76F97}">
      <dgm:prSet/>
      <dgm:spPr/>
      <dgm:t>
        <a:bodyPr/>
        <a:lstStyle/>
        <a:p>
          <a:pPr>
            <a:defRPr cap="all"/>
          </a:pPr>
          <a:r>
            <a:rPr lang="en-US" b="0" i="0">
              <a:latin typeface="Neue Haas Grotesk Text Pro" panose="020B0504020202020204" pitchFamily="34" charset="77"/>
            </a:rPr>
            <a:t>GPT-4 Role: Predicts risk and simplifies notes. </a:t>
          </a:r>
          <a:endParaRPr lang="en-US">
            <a:latin typeface="Neue Haas Grotesk Text Pro" panose="020B0504020202020204" pitchFamily="34" charset="77"/>
          </a:endParaRPr>
        </a:p>
      </dgm:t>
    </dgm:pt>
    <dgm:pt modelId="{45E251E7-1EEF-4DEC-85EA-B0E96BE20947}" type="parTrans" cxnId="{80E96602-3AB4-4C17-B8A0-32471A960E1A}">
      <dgm:prSet/>
      <dgm:spPr/>
      <dgm:t>
        <a:bodyPr/>
        <a:lstStyle/>
        <a:p>
          <a:endParaRPr lang="en-US"/>
        </a:p>
      </dgm:t>
    </dgm:pt>
    <dgm:pt modelId="{C1FD215C-EB5E-40EA-B89B-7BC529224FCA}" type="sibTrans" cxnId="{80E96602-3AB4-4C17-B8A0-32471A960E1A}">
      <dgm:prSet/>
      <dgm:spPr/>
      <dgm:t>
        <a:bodyPr/>
        <a:lstStyle/>
        <a:p>
          <a:endParaRPr lang="en-US"/>
        </a:p>
      </dgm:t>
    </dgm:pt>
    <dgm:pt modelId="{A4275B0F-FB9E-4DD7-84EA-3DE93B77B933}">
      <dgm:prSet/>
      <dgm:spPr/>
      <dgm:t>
        <a:bodyPr/>
        <a:lstStyle/>
        <a:p>
          <a:pPr>
            <a:defRPr cap="all"/>
          </a:pPr>
          <a:r>
            <a:rPr lang="en-US" b="0" i="0">
              <a:latin typeface="Neue Haas Grotesk Text Pro" panose="020B0504020202020204" pitchFamily="34" charset="77"/>
            </a:rPr>
            <a:t>Goal: Enhance early intervention.</a:t>
          </a:r>
          <a:endParaRPr lang="en-US">
            <a:latin typeface="Neue Haas Grotesk Text Pro" panose="020B0504020202020204" pitchFamily="34" charset="77"/>
          </a:endParaRPr>
        </a:p>
      </dgm:t>
    </dgm:pt>
    <dgm:pt modelId="{DEC587F8-D7BC-41A4-A49B-1E7231D55482}" type="parTrans" cxnId="{F7AB6BE7-06F3-4E2F-9C70-655344DC550A}">
      <dgm:prSet/>
      <dgm:spPr/>
      <dgm:t>
        <a:bodyPr/>
        <a:lstStyle/>
        <a:p>
          <a:endParaRPr lang="en-US"/>
        </a:p>
      </dgm:t>
    </dgm:pt>
    <dgm:pt modelId="{05277EB2-B23F-4E33-8996-29E97FD993D4}" type="sibTrans" cxnId="{F7AB6BE7-06F3-4E2F-9C70-655344DC550A}">
      <dgm:prSet/>
      <dgm:spPr/>
      <dgm:t>
        <a:bodyPr/>
        <a:lstStyle/>
        <a:p>
          <a:endParaRPr lang="en-US"/>
        </a:p>
      </dgm:t>
    </dgm:pt>
    <dgm:pt modelId="{277FE037-6D68-4A59-872C-EF4187F769D0}" type="pres">
      <dgm:prSet presAssocID="{5CAFC1D9-4749-47F2-9157-0D0C0CD613A2}" presName="root" presStyleCnt="0">
        <dgm:presLayoutVars>
          <dgm:dir/>
          <dgm:resizeHandles val="exact"/>
        </dgm:presLayoutVars>
      </dgm:prSet>
      <dgm:spPr/>
    </dgm:pt>
    <dgm:pt modelId="{E65CBDB6-FF57-4B85-9F8D-E798B3390513}" type="pres">
      <dgm:prSet presAssocID="{C4B95112-1F3A-4249-9C22-6D3C78E16295}" presName="compNode" presStyleCnt="0"/>
      <dgm:spPr/>
    </dgm:pt>
    <dgm:pt modelId="{4E21D59D-FC2D-4091-ACAF-C6163B7377B0}" type="pres">
      <dgm:prSet presAssocID="{C4B95112-1F3A-4249-9C22-6D3C78E1629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582761A-821D-4721-8CA0-17134251EA70}" type="pres">
      <dgm:prSet presAssocID="{C4B95112-1F3A-4249-9C22-6D3C78E162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688EFCB6-FBBF-4D6E-B2B0-C0A8EAC81CEE}" type="pres">
      <dgm:prSet presAssocID="{C4B95112-1F3A-4249-9C22-6D3C78E16295}" presName="spaceRect" presStyleCnt="0"/>
      <dgm:spPr/>
    </dgm:pt>
    <dgm:pt modelId="{BCAE9687-D1EC-4C2C-9A2C-35C03FE2F713}" type="pres">
      <dgm:prSet presAssocID="{C4B95112-1F3A-4249-9C22-6D3C78E16295}" presName="textRect" presStyleLbl="revTx" presStyleIdx="0" presStyleCnt="4">
        <dgm:presLayoutVars>
          <dgm:chMax val="1"/>
          <dgm:chPref val="1"/>
        </dgm:presLayoutVars>
      </dgm:prSet>
      <dgm:spPr/>
    </dgm:pt>
    <dgm:pt modelId="{4A4F3B0A-6744-4350-B661-FAE7FDB03756}" type="pres">
      <dgm:prSet presAssocID="{A486D6AE-F283-4E3F-B200-88505335AFF3}" presName="sibTrans" presStyleCnt="0"/>
      <dgm:spPr/>
    </dgm:pt>
    <dgm:pt modelId="{2616D54F-C187-4FEF-8465-D3F616F1C596}" type="pres">
      <dgm:prSet presAssocID="{B1CCF066-C7C7-4B38-9DFA-87B214A9B876}" presName="compNode" presStyleCnt="0"/>
      <dgm:spPr/>
    </dgm:pt>
    <dgm:pt modelId="{DE77828F-6E28-47C2-B5FD-379E430C21F8}" type="pres">
      <dgm:prSet presAssocID="{B1CCF066-C7C7-4B38-9DFA-87B214A9B87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4313C9C-5413-4EE0-8D78-340B565FB38C}" type="pres">
      <dgm:prSet presAssocID="{B1CCF066-C7C7-4B38-9DFA-87B214A9B8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2E77298-8D88-47FF-9ACF-65C7FBFBE595}" type="pres">
      <dgm:prSet presAssocID="{B1CCF066-C7C7-4B38-9DFA-87B214A9B876}" presName="spaceRect" presStyleCnt="0"/>
      <dgm:spPr/>
    </dgm:pt>
    <dgm:pt modelId="{AAEC17CE-BEC3-4880-9032-B5DAE26665D5}" type="pres">
      <dgm:prSet presAssocID="{B1CCF066-C7C7-4B38-9DFA-87B214A9B876}" presName="textRect" presStyleLbl="revTx" presStyleIdx="1" presStyleCnt="4">
        <dgm:presLayoutVars>
          <dgm:chMax val="1"/>
          <dgm:chPref val="1"/>
        </dgm:presLayoutVars>
      </dgm:prSet>
      <dgm:spPr/>
    </dgm:pt>
    <dgm:pt modelId="{673A351B-C37A-4F46-B073-2DE1DAC97F8F}" type="pres">
      <dgm:prSet presAssocID="{DD3E3245-E5A0-437B-B4BC-540CDDAE8154}" presName="sibTrans" presStyleCnt="0"/>
      <dgm:spPr/>
    </dgm:pt>
    <dgm:pt modelId="{5F9EA244-E5CA-4556-8069-54399BB1B0B3}" type="pres">
      <dgm:prSet presAssocID="{394F9DF9-7A1A-473B-AA2A-4B94A4A76F97}" presName="compNode" presStyleCnt="0"/>
      <dgm:spPr/>
    </dgm:pt>
    <dgm:pt modelId="{50D30DA8-9853-4E6E-85A3-7DFD88E36E8A}" type="pres">
      <dgm:prSet presAssocID="{394F9DF9-7A1A-473B-AA2A-4B94A4A76F9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61FC21A-5DE5-4F13-B0B5-0DCB71BBDC95}" type="pres">
      <dgm:prSet presAssocID="{394F9DF9-7A1A-473B-AA2A-4B94A4A76F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ADA886E-9973-49D2-8C94-16E3F5BB339B}" type="pres">
      <dgm:prSet presAssocID="{394F9DF9-7A1A-473B-AA2A-4B94A4A76F97}" presName="spaceRect" presStyleCnt="0"/>
      <dgm:spPr/>
    </dgm:pt>
    <dgm:pt modelId="{C8836440-6486-4466-A667-D6CD37A7F649}" type="pres">
      <dgm:prSet presAssocID="{394F9DF9-7A1A-473B-AA2A-4B94A4A76F97}" presName="textRect" presStyleLbl="revTx" presStyleIdx="2" presStyleCnt="4">
        <dgm:presLayoutVars>
          <dgm:chMax val="1"/>
          <dgm:chPref val="1"/>
        </dgm:presLayoutVars>
      </dgm:prSet>
      <dgm:spPr/>
    </dgm:pt>
    <dgm:pt modelId="{A3E7DB5D-9CB1-487B-8CD5-59E52DEAFE90}" type="pres">
      <dgm:prSet presAssocID="{C1FD215C-EB5E-40EA-B89B-7BC529224FCA}" presName="sibTrans" presStyleCnt="0"/>
      <dgm:spPr/>
    </dgm:pt>
    <dgm:pt modelId="{F259145A-6D41-4A86-B935-F4D9E3F59AAC}" type="pres">
      <dgm:prSet presAssocID="{A4275B0F-FB9E-4DD7-84EA-3DE93B77B933}" presName="compNode" presStyleCnt="0"/>
      <dgm:spPr/>
    </dgm:pt>
    <dgm:pt modelId="{E76058BA-ADDB-468D-977F-1CFAC5545815}" type="pres">
      <dgm:prSet presAssocID="{A4275B0F-FB9E-4DD7-84EA-3DE93B77B93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F63C916-BA64-4844-9AE5-843CBCA1E037}" type="pres">
      <dgm:prSet presAssocID="{A4275B0F-FB9E-4DD7-84EA-3DE93B77B93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F6F9FDF-2CF7-43C5-B031-4ED19EDC4373}" type="pres">
      <dgm:prSet presAssocID="{A4275B0F-FB9E-4DD7-84EA-3DE93B77B933}" presName="spaceRect" presStyleCnt="0"/>
      <dgm:spPr/>
    </dgm:pt>
    <dgm:pt modelId="{E419E18F-F9D3-4E6A-9DEE-FF5BB6B4DC1F}" type="pres">
      <dgm:prSet presAssocID="{A4275B0F-FB9E-4DD7-84EA-3DE93B77B93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E96602-3AB4-4C17-B8A0-32471A960E1A}" srcId="{5CAFC1D9-4749-47F2-9157-0D0C0CD613A2}" destId="{394F9DF9-7A1A-473B-AA2A-4B94A4A76F97}" srcOrd="2" destOrd="0" parTransId="{45E251E7-1EEF-4DEC-85EA-B0E96BE20947}" sibTransId="{C1FD215C-EB5E-40EA-B89B-7BC529224FCA}"/>
    <dgm:cxn modelId="{C899F44E-9F57-4DCE-B7D9-C1400B599C61}" type="presOf" srcId="{C4B95112-1F3A-4249-9C22-6D3C78E16295}" destId="{BCAE9687-D1EC-4C2C-9A2C-35C03FE2F713}" srcOrd="0" destOrd="0" presId="urn:microsoft.com/office/officeart/2018/5/layout/IconLeafLabelList"/>
    <dgm:cxn modelId="{2C8F2C9C-01B4-4D44-AE99-3BCDE972DF56}" type="presOf" srcId="{394F9DF9-7A1A-473B-AA2A-4B94A4A76F97}" destId="{C8836440-6486-4466-A667-D6CD37A7F649}" srcOrd="0" destOrd="0" presId="urn:microsoft.com/office/officeart/2018/5/layout/IconLeafLabelList"/>
    <dgm:cxn modelId="{EA12F4A4-507B-401B-9197-0D63A62B07BF}" type="presOf" srcId="{5CAFC1D9-4749-47F2-9157-0D0C0CD613A2}" destId="{277FE037-6D68-4A59-872C-EF4187F769D0}" srcOrd="0" destOrd="0" presId="urn:microsoft.com/office/officeart/2018/5/layout/IconLeafLabelList"/>
    <dgm:cxn modelId="{ECC670A7-C115-4EFD-A276-B1DDFC8A315E}" type="presOf" srcId="{B1CCF066-C7C7-4B38-9DFA-87B214A9B876}" destId="{AAEC17CE-BEC3-4880-9032-B5DAE26665D5}" srcOrd="0" destOrd="0" presId="urn:microsoft.com/office/officeart/2018/5/layout/IconLeafLabelList"/>
    <dgm:cxn modelId="{3BF9FCC5-134E-4047-9CDB-508A9444BB2F}" type="presOf" srcId="{A4275B0F-FB9E-4DD7-84EA-3DE93B77B933}" destId="{E419E18F-F9D3-4E6A-9DEE-FF5BB6B4DC1F}" srcOrd="0" destOrd="0" presId="urn:microsoft.com/office/officeart/2018/5/layout/IconLeafLabelList"/>
    <dgm:cxn modelId="{D1A7D8DB-C7D2-457D-8F4B-DD7041F5C2BB}" srcId="{5CAFC1D9-4749-47F2-9157-0D0C0CD613A2}" destId="{C4B95112-1F3A-4249-9C22-6D3C78E16295}" srcOrd="0" destOrd="0" parTransId="{1C67C93B-8DCC-4228-B8F0-66AB19949AF3}" sibTransId="{A486D6AE-F283-4E3F-B200-88505335AFF3}"/>
    <dgm:cxn modelId="{F7AB6BE7-06F3-4E2F-9C70-655344DC550A}" srcId="{5CAFC1D9-4749-47F2-9157-0D0C0CD613A2}" destId="{A4275B0F-FB9E-4DD7-84EA-3DE93B77B933}" srcOrd="3" destOrd="0" parTransId="{DEC587F8-D7BC-41A4-A49B-1E7231D55482}" sibTransId="{05277EB2-B23F-4E33-8996-29E97FD993D4}"/>
    <dgm:cxn modelId="{42659AFD-8057-4EC8-A196-5BD1E57262CB}" srcId="{5CAFC1D9-4749-47F2-9157-0D0C0CD613A2}" destId="{B1CCF066-C7C7-4B38-9DFA-87B214A9B876}" srcOrd="1" destOrd="0" parTransId="{0E83F4EE-59BB-416F-B0F4-E8C0F4DC5E43}" sibTransId="{DD3E3245-E5A0-437B-B4BC-540CDDAE8154}"/>
    <dgm:cxn modelId="{D4B2269A-1AB2-4F0C-BC9B-1BD5E0B126CD}" type="presParOf" srcId="{277FE037-6D68-4A59-872C-EF4187F769D0}" destId="{E65CBDB6-FF57-4B85-9F8D-E798B3390513}" srcOrd="0" destOrd="0" presId="urn:microsoft.com/office/officeart/2018/5/layout/IconLeafLabelList"/>
    <dgm:cxn modelId="{57A6AC0B-450C-469E-97C1-2B4CF883332A}" type="presParOf" srcId="{E65CBDB6-FF57-4B85-9F8D-E798B3390513}" destId="{4E21D59D-FC2D-4091-ACAF-C6163B7377B0}" srcOrd="0" destOrd="0" presId="urn:microsoft.com/office/officeart/2018/5/layout/IconLeafLabelList"/>
    <dgm:cxn modelId="{F54DB9A0-07BD-4FB6-A033-D6901016EBA2}" type="presParOf" srcId="{E65CBDB6-FF57-4B85-9F8D-E798B3390513}" destId="{A582761A-821D-4721-8CA0-17134251EA70}" srcOrd="1" destOrd="0" presId="urn:microsoft.com/office/officeart/2018/5/layout/IconLeafLabelList"/>
    <dgm:cxn modelId="{106E181D-C67D-4029-B69F-AC8D5B765D13}" type="presParOf" srcId="{E65CBDB6-FF57-4B85-9F8D-E798B3390513}" destId="{688EFCB6-FBBF-4D6E-B2B0-C0A8EAC81CEE}" srcOrd="2" destOrd="0" presId="urn:microsoft.com/office/officeart/2018/5/layout/IconLeafLabelList"/>
    <dgm:cxn modelId="{E464EE9D-8951-4D31-A141-B7B1BA749B86}" type="presParOf" srcId="{E65CBDB6-FF57-4B85-9F8D-E798B3390513}" destId="{BCAE9687-D1EC-4C2C-9A2C-35C03FE2F713}" srcOrd="3" destOrd="0" presId="urn:microsoft.com/office/officeart/2018/5/layout/IconLeafLabelList"/>
    <dgm:cxn modelId="{CA7AED17-1D9B-48C9-A129-1E04D330C917}" type="presParOf" srcId="{277FE037-6D68-4A59-872C-EF4187F769D0}" destId="{4A4F3B0A-6744-4350-B661-FAE7FDB03756}" srcOrd="1" destOrd="0" presId="urn:microsoft.com/office/officeart/2018/5/layout/IconLeafLabelList"/>
    <dgm:cxn modelId="{6393F0A1-0106-43FE-9BAA-47D9A844C8E5}" type="presParOf" srcId="{277FE037-6D68-4A59-872C-EF4187F769D0}" destId="{2616D54F-C187-4FEF-8465-D3F616F1C596}" srcOrd="2" destOrd="0" presId="urn:microsoft.com/office/officeart/2018/5/layout/IconLeafLabelList"/>
    <dgm:cxn modelId="{DA127CF1-F962-4555-9806-F8414774F80A}" type="presParOf" srcId="{2616D54F-C187-4FEF-8465-D3F616F1C596}" destId="{DE77828F-6E28-47C2-B5FD-379E430C21F8}" srcOrd="0" destOrd="0" presId="urn:microsoft.com/office/officeart/2018/5/layout/IconLeafLabelList"/>
    <dgm:cxn modelId="{7BC467A0-0E55-4B1A-B81E-089B6BE512FF}" type="presParOf" srcId="{2616D54F-C187-4FEF-8465-D3F616F1C596}" destId="{34313C9C-5413-4EE0-8D78-340B565FB38C}" srcOrd="1" destOrd="0" presId="urn:microsoft.com/office/officeart/2018/5/layout/IconLeafLabelList"/>
    <dgm:cxn modelId="{58DE68EF-40EC-485B-9CFD-D0F9052AF5FE}" type="presParOf" srcId="{2616D54F-C187-4FEF-8465-D3F616F1C596}" destId="{22E77298-8D88-47FF-9ACF-65C7FBFBE595}" srcOrd="2" destOrd="0" presId="urn:microsoft.com/office/officeart/2018/5/layout/IconLeafLabelList"/>
    <dgm:cxn modelId="{79A417DC-7AA0-4874-B3D7-53C8348B9203}" type="presParOf" srcId="{2616D54F-C187-4FEF-8465-D3F616F1C596}" destId="{AAEC17CE-BEC3-4880-9032-B5DAE26665D5}" srcOrd="3" destOrd="0" presId="urn:microsoft.com/office/officeart/2018/5/layout/IconLeafLabelList"/>
    <dgm:cxn modelId="{B2345AC8-78EA-48D5-825A-A2939CA32827}" type="presParOf" srcId="{277FE037-6D68-4A59-872C-EF4187F769D0}" destId="{673A351B-C37A-4F46-B073-2DE1DAC97F8F}" srcOrd="3" destOrd="0" presId="urn:microsoft.com/office/officeart/2018/5/layout/IconLeafLabelList"/>
    <dgm:cxn modelId="{A5FF46F6-B235-4A17-A075-5ACEA2763264}" type="presParOf" srcId="{277FE037-6D68-4A59-872C-EF4187F769D0}" destId="{5F9EA244-E5CA-4556-8069-54399BB1B0B3}" srcOrd="4" destOrd="0" presId="urn:microsoft.com/office/officeart/2018/5/layout/IconLeafLabelList"/>
    <dgm:cxn modelId="{33EF8C9B-5795-4A9F-9CC1-F3687F592E32}" type="presParOf" srcId="{5F9EA244-E5CA-4556-8069-54399BB1B0B3}" destId="{50D30DA8-9853-4E6E-85A3-7DFD88E36E8A}" srcOrd="0" destOrd="0" presId="urn:microsoft.com/office/officeart/2018/5/layout/IconLeafLabelList"/>
    <dgm:cxn modelId="{9A830C9A-9324-4F6F-9287-B392DD7F1170}" type="presParOf" srcId="{5F9EA244-E5CA-4556-8069-54399BB1B0B3}" destId="{661FC21A-5DE5-4F13-B0B5-0DCB71BBDC95}" srcOrd="1" destOrd="0" presId="urn:microsoft.com/office/officeart/2018/5/layout/IconLeafLabelList"/>
    <dgm:cxn modelId="{CF96A167-BF93-4B7E-A14F-EDF89138BBA4}" type="presParOf" srcId="{5F9EA244-E5CA-4556-8069-54399BB1B0B3}" destId="{0ADA886E-9973-49D2-8C94-16E3F5BB339B}" srcOrd="2" destOrd="0" presId="urn:microsoft.com/office/officeart/2018/5/layout/IconLeafLabelList"/>
    <dgm:cxn modelId="{550A42C5-E037-4B73-8C41-E4333546E796}" type="presParOf" srcId="{5F9EA244-E5CA-4556-8069-54399BB1B0B3}" destId="{C8836440-6486-4466-A667-D6CD37A7F649}" srcOrd="3" destOrd="0" presId="urn:microsoft.com/office/officeart/2018/5/layout/IconLeafLabelList"/>
    <dgm:cxn modelId="{B5740E5F-AA42-4256-9085-6CBC0C871210}" type="presParOf" srcId="{277FE037-6D68-4A59-872C-EF4187F769D0}" destId="{A3E7DB5D-9CB1-487B-8CD5-59E52DEAFE90}" srcOrd="5" destOrd="0" presId="urn:microsoft.com/office/officeart/2018/5/layout/IconLeafLabelList"/>
    <dgm:cxn modelId="{387F279C-04A8-46D8-8A18-80DBB3F88FA6}" type="presParOf" srcId="{277FE037-6D68-4A59-872C-EF4187F769D0}" destId="{F259145A-6D41-4A86-B935-F4D9E3F59AAC}" srcOrd="6" destOrd="0" presId="urn:microsoft.com/office/officeart/2018/5/layout/IconLeafLabelList"/>
    <dgm:cxn modelId="{D47DAFDA-CD6E-47FF-A92F-91FFBB3A3987}" type="presParOf" srcId="{F259145A-6D41-4A86-B935-F4D9E3F59AAC}" destId="{E76058BA-ADDB-468D-977F-1CFAC5545815}" srcOrd="0" destOrd="0" presId="urn:microsoft.com/office/officeart/2018/5/layout/IconLeafLabelList"/>
    <dgm:cxn modelId="{DB260048-77B2-45C2-8003-5A9F68F54428}" type="presParOf" srcId="{F259145A-6D41-4A86-B935-F4D9E3F59AAC}" destId="{BF63C916-BA64-4844-9AE5-843CBCA1E037}" srcOrd="1" destOrd="0" presId="urn:microsoft.com/office/officeart/2018/5/layout/IconLeafLabelList"/>
    <dgm:cxn modelId="{194CE3B1-FE02-45E8-977F-F34587320C97}" type="presParOf" srcId="{F259145A-6D41-4A86-B935-F4D9E3F59AAC}" destId="{FF6F9FDF-2CF7-43C5-B031-4ED19EDC4373}" srcOrd="2" destOrd="0" presId="urn:microsoft.com/office/officeart/2018/5/layout/IconLeafLabelList"/>
    <dgm:cxn modelId="{206062FE-3DA8-4FBF-B728-7CED5007630A}" type="presParOf" srcId="{F259145A-6D41-4A86-B935-F4D9E3F59AAC}" destId="{E419E18F-F9D3-4E6A-9DEE-FF5BB6B4DC1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F48E1-12BD-4EB4-BBD7-FE3F0FA055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68DDC5E9-6E40-4340-BA6A-E9EFDCB13E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Neue Haas Grotesk Text Pro" panose="020B0504020202020204" pitchFamily="34" charset="77"/>
            </a:rPr>
            <a:t>Source: Synthea (</a:t>
          </a:r>
          <a:r>
            <a:rPr lang="en-US" b="0" i="0" dirty="0" err="1">
              <a:latin typeface="Neue Haas Grotesk Text Pro" panose="020B0504020202020204" pitchFamily="34" charset="77"/>
            </a:rPr>
            <a:t>synthea.mitre.org</a:t>
          </a:r>
          <a:r>
            <a:rPr lang="en-US" b="0" i="0" dirty="0">
              <a:latin typeface="Neue Haas Grotesk Text Pro" panose="020B0504020202020204" pitchFamily="34" charset="77"/>
            </a:rPr>
            <a:t>). 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F3F0026F-832A-4048-B416-06F6CF3F25D5}" type="parTrans" cxnId="{41C742B8-E0B1-4DF1-91E3-9946964B2623}">
      <dgm:prSet/>
      <dgm:spPr/>
      <dgm:t>
        <a:bodyPr/>
        <a:lstStyle/>
        <a:p>
          <a:endParaRPr lang="en-US"/>
        </a:p>
      </dgm:t>
    </dgm:pt>
    <dgm:pt modelId="{0638E505-BA28-41A1-B706-D3CF61FD8C3C}" type="sibTrans" cxnId="{41C742B8-E0B1-4DF1-91E3-9946964B2623}">
      <dgm:prSet/>
      <dgm:spPr/>
      <dgm:t>
        <a:bodyPr/>
        <a:lstStyle/>
        <a:p>
          <a:endParaRPr lang="en-US"/>
        </a:p>
      </dgm:t>
    </dgm:pt>
    <dgm:pt modelId="{1978D838-F02F-492F-B4CC-724E0A04B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Neue Haas Grotesk Text Pro" panose="020B0504020202020204" pitchFamily="34" charset="77"/>
            </a:rPr>
            <a:t>Size: 7 MB, 100 patients. </a:t>
          </a:r>
          <a:endParaRPr lang="en-US">
            <a:latin typeface="Neue Haas Grotesk Text Pro" panose="020B0504020202020204" pitchFamily="34" charset="77"/>
          </a:endParaRPr>
        </a:p>
      </dgm:t>
    </dgm:pt>
    <dgm:pt modelId="{CFCC4894-DDCE-46AB-8077-982B404D5864}" type="parTrans" cxnId="{FC8298EC-0FCF-4813-BB4E-DC9D7562F495}">
      <dgm:prSet/>
      <dgm:spPr/>
      <dgm:t>
        <a:bodyPr/>
        <a:lstStyle/>
        <a:p>
          <a:endParaRPr lang="en-US"/>
        </a:p>
      </dgm:t>
    </dgm:pt>
    <dgm:pt modelId="{65491599-DB95-4E18-9678-176D63692A7B}" type="sibTrans" cxnId="{FC8298EC-0FCF-4813-BB4E-DC9D7562F495}">
      <dgm:prSet/>
      <dgm:spPr/>
      <dgm:t>
        <a:bodyPr/>
        <a:lstStyle/>
        <a:p>
          <a:endParaRPr lang="en-US"/>
        </a:p>
      </dgm:t>
    </dgm:pt>
    <dgm:pt modelId="{7819DB9E-E972-4A72-A6FE-9E1F10447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Neue Haas Grotesk Text Pro" panose="020B0504020202020204" pitchFamily="34" charset="77"/>
            </a:rPr>
            <a:t>Key Files: </a:t>
          </a:r>
          <a:endParaRPr lang="en-US">
            <a:latin typeface="Neue Haas Grotesk Text Pro" panose="020B0504020202020204" pitchFamily="34" charset="77"/>
          </a:endParaRPr>
        </a:p>
      </dgm:t>
    </dgm:pt>
    <dgm:pt modelId="{C68EF1FF-0F17-4FBF-9F12-AAB3C52D4C08}" type="parTrans" cxnId="{507A4CFD-EBD1-45C7-AB71-B420D2E9D81A}">
      <dgm:prSet/>
      <dgm:spPr/>
      <dgm:t>
        <a:bodyPr/>
        <a:lstStyle/>
        <a:p>
          <a:endParaRPr lang="en-US"/>
        </a:p>
      </dgm:t>
    </dgm:pt>
    <dgm:pt modelId="{0913E9BF-B48D-452D-AD29-A64B5006DE0F}" type="sibTrans" cxnId="{507A4CFD-EBD1-45C7-AB71-B420D2E9D81A}">
      <dgm:prSet/>
      <dgm:spPr/>
      <dgm:t>
        <a:bodyPr/>
        <a:lstStyle/>
        <a:p>
          <a:endParaRPr lang="en-US"/>
        </a:p>
      </dgm:t>
    </dgm:pt>
    <dgm:pt modelId="{5BD4582D-46E4-4217-A47C-55CF8CEFE3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Neue Haas Grotesk Text Pro" panose="020B0504020202020204" pitchFamily="34" charset="77"/>
            </a:rPr>
            <a:t>conditions.csv: Diagnoses. </a:t>
          </a:r>
          <a:endParaRPr lang="en-US">
            <a:latin typeface="Neue Haas Grotesk Text Pro" panose="020B0504020202020204" pitchFamily="34" charset="77"/>
          </a:endParaRPr>
        </a:p>
      </dgm:t>
    </dgm:pt>
    <dgm:pt modelId="{91889C51-4EC4-4E0A-A7CC-9DCEDFE6E828}" type="parTrans" cxnId="{3BDC0A73-856B-4D83-B7A2-BD13D5DB4FE7}">
      <dgm:prSet/>
      <dgm:spPr/>
      <dgm:t>
        <a:bodyPr/>
        <a:lstStyle/>
        <a:p>
          <a:endParaRPr lang="en-US"/>
        </a:p>
      </dgm:t>
    </dgm:pt>
    <dgm:pt modelId="{A4E12C41-4D3D-49F0-A603-B9C3B82CA5F1}" type="sibTrans" cxnId="{3BDC0A73-856B-4D83-B7A2-BD13D5DB4FE7}">
      <dgm:prSet/>
      <dgm:spPr/>
      <dgm:t>
        <a:bodyPr/>
        <a:lstStyle/>
        <a:p>
          <a:endParaRPr lang="en-US"/>
        </a:p>
      </dgm:t>
    </dgm:pt>
    <dgm:pt modelId="{9744CEF4-E34B-4667-A937-5F1572041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>
              <a:latin typeface="Neue Haas Grotesk Text Pro" panose="020B0504020202020204" pitchFamily="34" charset="77"/>
            </a:rPr>
            <a:t>observations.csv: Glucose data.</a:t>
          </a:r>
          <a:endParaRPr lang="en-US">
            <a:latin typeface="Neue Haas Grotesk Text Pro" panose="020B0504020202020204" pitchFamily="34" charset="77"/>
          </a:endParaRPr>
        </a:p>
      </dgm:t>
    </dgm:pt>
    <dgm:pt modelId="{B17D6B51-F36A-45D0-98F3-F43BE34EF033}" type="parTrans" cxnId="{0D2ABDF4-3B17-489D-8564-B06A520337BA}">
      <dgm:prSet/>
      <dgm:spPr/>
      <dgm:t>
        <a:bodyPr/>
        <a:lstStyle/>
        <a:p>
          <a:endParaRPr lang="en-US"/>
        </a:p>
      </dgm:t>
    </dgm:pt>
    <dgm:pt modelId="{08FEE3A3-E749-4B13-AC07-E40CBC80BE2A}" type="sibTrans" cxnId="{0D2ABDF4-3B17-489D-8564-B06A520337BA}">
      <dgm:prSet/>
      <dgm:spPr/>
      <dgm:t>
        <a:bodyPr/>
        <a:lstStyle/>
        <a:p>
          <a:endParaRPr lang="en-US"/>
        </a:p>
      </dgm:t>
    </dgm:pt>
    <dgm:pt modelId="{A880F49A-D30D-4A80-BA8A-03C425540C5A}" type="pres">
      <dgm:prSet presAssocID="{FFDF48E1-12BD-4EB4-BBD7-FE3F0FA05560}" presName="root" presStyleCnt="0">
        <dgm:presLayoutVars>
          <dgm:dir/>
          <dgm:resizeHandles val="exact"/>
        </dgm:presLayoutVars>
      </dgm:prSet>
      <dgm:spPr/>
    </dgm:pt>
    <dgm:pt modelId="{09A25E51-6047-4063-91CF-174D18B71A65}" type="pres">
      <dgm:prSet presAssocID="{68DDC5E9-6E40-4340-BA6A-E9EFDCB13E64}" presName="compNode" presStyleCnt="0"/>
      <dgm:spPr/>
    </dgm:pt>
    <dgm:pt modelId="{16EE59FA-39F4-46E7-B483-B86AB8C8FAE7}" type="pres">
      <dgm:prSet presAssocID="{68DDC5E9-6E40-4340-BA6A-E9EFDCB13E64}" presName="bgRect" presStyleLbl="bgShp" presStyleIdx="0" presStyleCnt="3"/>
      <dgm:spPr>
        <a:solidFill>
          <a:srgbClr val="0C1C3B"/>
        </a:solidFill>
      </dgm:spPr>
    </dgm:pt>
    <dgm:pt modelId="{1A5C8466-4C87-4135-AAFC-D0D8329B41CB}" type="pres">
      <dgm:prSet presAssocID="{68DDC5E9-6E40-4340-BA6A-E9EFDCB13E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76D53F3-85E6-46E8-B7A5-E120B78A7534}" type="pres">
      <dgm:prSet presAssocID="{68DDC5E9-6E40-4340-BA6A-E9EFDCB13E64}" presName="spaceRect" presStyleCnt="0"/>
      <dgm:spPr/>
    </dgm:pt>
    <dgm:pt modelId="{211E8CA7-1653-42C9-8EEF-193345E24A58}" type="pres">
      <dgm:prSet presAssocID="{68DDC5E9-6E40-4340-BA6A-E9EFDCB13E64}" presName="parTx" presStyleLbl="revTx" presStyleIdx="0" presStyleCnt="4">
        <dgm:presLayoutVars>
          <dgm:chMax val="0"/>
          <dgm:chPref val="0"/>
        </dgm:presLayoutVars>
      </dgm:prSet>
      <dgm:spPr/>
    </dgm:pt>
    <dgm:pt modelId="{CB2E74E7-7B8C-41CF-BDD0-AE2F3BCF7CA3}" type="pres">
      <dgm:prSet presAssocID="{0638E505-BA28-41A1-B706-D3CF61FD8C3C}" presName="sibTrans" presStyleCnt="0"/>
      <dgm:spPr/>
    </dgm:pt>
    <dgm:pt modelId="{3CB31F03-FF8E-420F-8BE6-DD80D94D4510}" type="pres">
      <dgm:prSet presAssocID="{1978D838-F02F-492F-B4CC-724E0A04BB75}" presName="compNode" presStyleCnt="0"/>
      <dgm:spPr/>
    </dgm:pt>
    <dgm:pt modelId="{ACC80108-DA46-42DD-A25C-1DF7D3367F08}" type="pres">
      <dgm:prSet presAssocID="{1978D838-F02F-492F-B4CC-724E0A04BB75}" presName="bgRect" presStyleLbl="bgShp" presStyleIdx="1" presStyleCnt="3"/>
      <dgm:spPr/>
    </dgm:pt>
    <dgm:pt modelId="{4A7A4F0C-5E2F-4820-B20D-AD664A835914}" type="pres">
      <dgm:prSet presAssocID="{1978D838-F02F-492F-B4CC-724E0A04BB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2255AC8-9592-4769-8517-B65E0C667541}" type="pres">
      <dgm:prSet presAssocID="{1978D838-F02F-492F-B4CC-724E0A04BB75}" presName="spaceRect" presStyleCnt="0"/>
      <dgm:spPr/>
    </dgm:pt>
    <dgm:pt modelId="{E81EF924-1479-4F91-8194-9581BFE8015A}" type="pres">
      <dgm:prSet presAssocID="{1978D838-F02F-492F-B4CC-724E0A04BB75}" presName="parTx" presStyleLbl="revTx" presStyleIdx="1" presStyleCnt="4">
        <dgm:presLayoutVars>
          <dgm:chMax val="0"/>
          <dgm:chPref val="0"/>
        </dgm:presLayoutVars>
      </dgm:prSet>
      <dgm:spPr/>
    </dgm:pt>
    <dgm:pt modelId="{740F4727-4959-4AA2-8B1E-A46A8FD014E1}" type="pres">
      <dgm:prSet presAssocID="{65491599-DB95-4E18-9678-176D63692A7B}" presName="sibTrans" presStyleCnt="0"/>
      <dgm:spPr/>
    </dgm:pt>
    <dgm:pt modelId="{116A184F-65DF-4447-945A-D40930E349BA}" type="pres">
      <dgm:prSet presAssocID="{7819DB9E-E972-4A72-A6FE-9E1F10447370}" presName="compNode" presStyleCnt="0"/>
      <dgm:spPr/>
    </dgm:pt>
    <dgm:pt modelId="{A92D4234-230C-4945-8E70-C21F9CBCFE8C}" type="pres">
      <dgm:prSet presAssocID="{7819DB9E-E972-4A72-A6FE-9E1F10447370}" presName="bgRect" presStyleLbl="bgShp" presStyleIdx="2" presStyleCnt="3"/>
      <dgm:spPr/>
    </dgm:pt>
    <dgm:pt modelId="{E5B02524-9D9B-4927-972B-CEF0E2AB0E25}" type="pres">
      <dgm:prSet presAssocID="{7819DB9E-E972-4A72-A6FE-9E1F104473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65A3F0AA-43E5-469B-89B7-4F7B44311493}" type="pres">
      <dgm:prSet presAssocID="{7819DB9E-E972-4A72-A6FE-9E1F10447370}" presName="spaceRect" presStyleCnt="0"/>
      <dgm:spPr/>
    </dgm:pt>
    <dgm:pt modelId="{4C5DECD1-FD9E-4B60-81EE-E7C24AFA48AD}" type="pres">
      <dgm:prSet presAssocID="{7819DB9E-E972-4A72-A6FE-9E1F10447370}" presName="parTx" presStyleLbl="revTx" presStyleIdx="2" presStyleCnt="4">
        <dgm:presLayoutVars>
          <dgm:chMax val="0"/>
          <dgm:chPref val="0"/>
        </dgm:presLayoutVars>
      </dgm:prSet>
      <dgm:spPr/>
    </dgm:pt>
    <dgm:pt modelId="{86901FAB-0740-4404-BC70-C3B4D45B231E}" type="pres">
      <dgm:prSet presAssocID="{7819DB9E-E972-4A72-A6FE-9E1F10447370}" presName="desTx" presStyleLbl="revTx" presStyleIdx="3" presStyleCnt="4">
        <dgm:presLayoutVars/>
      </dgm:prSet>
      <dgm:spPr/>
    </dgm:pt>
  </dgm:ptLst>
  <dgm:cxnLst>
    <dgm:cxn modelId="{978BF335-FC3E-E340-AD90-FFCDE19535E6}" type="presOf" srcId="{1978D838-F02F-492F-B4CC-724E0A04BB75}" destId="{E81EF924-1479-4F91-8194-9581BFE8015A}" srcOrd="0" destOrd="0" presId="urn:microsoft.com/office/officeart/2018/2/layout/IconVerticalSolidList"/>
    <dgm:cxn modelId="{5349F25D-E77B-7444-9B52-A0ECD55FD898}" type="presOf" srcId="{5BD4582D-46E4-4217-A47C-55CF8CEFE35F}" destId="{86901FAB-0740-4404-BC70-C3B4D45B231E}" srcOrd="0" destOrd="0" presId="urn:microsoft.com/office/officeart/2018/2/layout/IconVerticalSolidList"/>
    <dgm:cxn modelId="{3BDC0A73-856B-4D83-B7A2-BD13D5DB4FE7}" srcId="{7819DB9E-E972-4A72-A6FE-9E1F10447370}" destId="{5BD4582D-46E4-4217-A47C-55CF8CEFE35F}" srcOrd="0" destOrd="0" parTransId="{91889C51-4EC4-4E0A-A7CC-9DCEDFE6E828}" sibTransId="{A4E12C41-4D3D-49F0-A603-B9C3B82CA5F1}"/>
    <dgm:cxn modelId="{B24D4080-C533-7649-8A1B-99A16C21436E}" type="presOf" srcId="{9744CEF4-E34B-4667-A937-5F1572041A25}" destId="{86901FAB-0740-4404-BC70-C3B4D45B231E}" srcOrd="0" destOrd="1" presId="urn:microsoft.com/office/officeart/2018/2/layout/IconVerticalSolidList"/>
    <dgm:cxn modelId="{E47B8583-9CF0-6C42-B2DF-BD15A5B7D27F}" type="presOf" srcId="{7819DB9E-E972-4A72-A6FE-9E1F10447370}" destId="{4C5DECD1-FD9E-4B60-81EE-E7C24AFA48AD}" srcOrd="0" destOrd="0" presId="urn:microsoft.com/office/officeart/2018/2/layout/IconVerticalSolidList"/>
    <dgm:cxn modelId="{41C742B8-E0B1-4DF1-91E3-9946964B2623}" srcId="{FFDF48E1-12BD-4EB4-BBD7-FE3F0FA05560}" destId="{68DDC5E9-6E40-4340-BA6A-E9EFDCB13E64}" srcOrd="0" destOrd="0" parTransId="{F3F0026F-832A-4048-B416-06F6CF3F25D5}" sibTransId="{0638E505-BA28-41A1-B706-D3CF61FD8C3C}"/>
    <dgm:cxn modelId="{98292BE4-21BB-B34C-A9B3-F1BA898E2978}" type="presOf" srcId="{FFDF48E1-12BD-4EB4-BBD7-FE3F0FA05560}" destId="{A880F49A-D30D-4A80-BA8A-03C425540C5A}" srcOrd="0" destOrd="0" presId="urn:microsoft.com/office/officeart/2018/2/layout/IconVerticalSolidList"/>
    <dgm:cxn modelId="{8C8C6BEB-C15D-274A-8670-73AD099328CF}" type="presOf" srcId="{68DDC5E9-6E40-4340-BA6A-E9EFDCB13E64}" destId="{211E8CA7-1653-42C9-8EEF-193345E24A58}" srcOrd="0" destOrd="0" presId="urn:microsoft.com/office/officeart/2018/2/layout/IconVerticalSolidList"/>
    <dgm:cxn modelId="{FC8298EC-0FCF-4813-BB4E-DC9D7562F495}" srcId="{FFDF48E1-12BD-4EB4-BBD7-FE3F0FA05560}" destId="{1978D838-F02F-492F-B4CC-724E0A04BB75}" srcOrd="1" destOrd="0" parTransId="{CFCC4894-DDCE-46AB-8077-982B404D5864}" sibTransId="{65491599-DB95-4E18-9678-176D63692A7B}"/>
    <dgm:cxn modelId="{0D2ABDF4-3B17-489D-8564-B06A520337BA}" srcId="{7819DB9E-E972-4A72-A6FE-9E1F10447370}" destId="{9744CEF4-E34B-4667-A937-5F1572041A25}" srcOrd="1" destOrd="0" parTransId="{B17D6B51-F36A-45D0-98F3-F43BE34EF033}" sibTransId="{08FEE3A3-E749-4B13-AC07-E40CBC80BE2A}"/>
    <dgm:cxn modelId="{507A4CFD-EBD1-45C7-AB71-B420D2E9D81A}" srcId="{FFDF48E1-12BD-4EB4-BBD7-FE3F0FA05560}" destId="{7819DB9E-E972-4A72-A6FE-9E1F10447370}" srcOrd="2" destOrd="0" parTransId="{C68EF1FF-0F17-4FBF-9F12-AAB3C52D4C08}" sibTransId="{0913E9BF-B48D-452D-AD29-A64B5006DE0F}"/>
    <dgm:cxn modelId="{128FC999-0F28-7049-A1AA-A8404FDE0C9B}" type="presParOf" srcId="{A880F49A-D30D-4A80-BA8A-03C425540C5A}" destId="{09A25E51-6047-4063-91CF-174D18B71A65}" srcOrd="0" destOrd="0" presId="urn:microsoft.com/office/officeart/2018/2/layout/IconVerticalSolidList"/>
    <dgm:cxn modelId="{2A1A3153-6E25-2A43-B9E1-0AC94EB45225}" type="presParOf" srcId="{09A25E51-6047-4063-91CF-174D18B71A65}" destId="{16EE59FA-39F4-46E7-B483-B86AB8C8FAE7}" srcOrd="0" destOrd="0" presId="urn:microsoft.com/office/officeart/2018/2/layout/IconVerticalSolidList"/>
    <dgm:cxn modelId="{3CDA5051-DE3D-E848-8692-9B148C983E77}" type="presParOf" srcId="{09A25E51-6047-4063-91CF-174D18B71A65}" destId="{1A5C8466-4C87-4135-AAFC-D0D8329B41CB}" srcOrd="1" destOrd="0" presId="urn:microsoft.com/office/officeart/2018/2/layout/IconVerticalSolidList"/>
    <dgm:cxn modelId="{54D2F629-5155-F040-A14E-310CD96740C7}" type="presParOf" srcId="{09A25E51-6047-4063-91CF-174D18B71A65}" destId="{276D53F3-85E6-46E8-B7A5-E120B78A7534}" srcOrd="2" destOrd="0" presId="urn:microsoft.com/office/officeart/2018/2/layout/IconVerticalSolidList"/>
    <dgm:cxn modelId="{1A64DC76-4288-FE40-A88B-A5FCC8F9B16A}" type="presParOf" srcId="{09A25E51-6047-4063-91CF-174D18B71A65}" destId="{211E8CA7-1653-42C9-8EEF-193345E24A58}" srcOrd="3" destOrd="0" presId="urn:microsoft.com/office/officeart/2018/2/layout/IconVerticalSolidList"/>
    <dgm:cxn modelId="{1C14657C-0394-9940-9686-E9D434232531}" type="presParOf" srcId="{A880F49A-D30D-4A80-BA8A-03C425540C5A}" destId="{CB2E74E7-7B8C-41CF-BDD0-AE2F3BCF7CA3}" srcOrd="1" destOrd="0" presId="urn:microsoft.com/office/officeart/2018/2/layout/IconVerticalSolidList"/>
    <dgm:cxn modelId="{9681A3E0-D0FB-934C-AE40-CC801327061F}" type="presParOf" srcId="{A880F49A-D30D-4A80-BA8A-03C425540C5A}" destId="{3CB31F03-FF8E-420F-8BE6-DD80D94D4510}" srcOrd="2" destOrd="0" presId="urn:microsoft.com/office/officeart/2018/2/layout/IconVerticalSolidList"/>
    <dgm:cxn modelId="{8EA74475-B8C6-454A-A479-0D7206756241}" type="presParOf" srcId="{3CB31F03-FF8E-420F-8BE6-DD80D94D4510}" destId="{ACC80108-DA46-42DD-A25C-1DF7D3367F08}" srcOrd="0" destOrd="0" presId="urn:microsoft.com/office/officeart/2018/2/layout/IconVerticalSolidList"/>
    <dgm:cxn modelId="{7085CBD6-88B7-9448-B433-AB96AEB9CDF7}" type="presParOf" srcId="{3CB31F03-FF8E-420F-8BE6-DD80D94D4510}" destId="{4A7A4F0C-5E2F-4820-B20D-AD664A835914}" srcOrd="1" destOrd="0" presId="urn:microsoft.com/office/officeart/2018/2/layout/IconVerticalSolidList"/>
    <dgm:cxn modelId="{CFA761D5-97BA-B64F-8FD1-A141E43E3E3E}" type="presParOf" srcId="{3CB31F03-FF8E-420F-8BE6-DD80D94D4510}" destId="{B2255AC8-9592-4769-8517-B65E0C667541}" srcOrd="2" destOrd="0" presId="urn:microsoft.com/office/officeart/2018/2/layout/IconVerticalSolidList"/>
    <dgm:cxn modelId="{9EAB0145-A9B5-9B4D-B0CC-F0BA6B140CE5}" type="presParOf" srcId="{3CB31F03-FF8E-420F-8BE6-DD80D94D4510}" destId="{E81EF924-1479-4F91-8194-9581BFE8015A}" srcOrd="3" destOrd="0" presId="urn:microsoft.com/office/officeart/2018/2/layout/IconVerticalSolidList"/>
    <dgm:cxn modelId="{1EE01563-4FDA-3046-B120-A46342B75D91}" type="presParOf" srcId="{A880F49A-D30D-4A80-BA8A-03C425540C5A}" destId="{740F4727-4959-4AA2-8B1E-A46A8FD014E1}" srcOrd="3" destOrd="0" presId="urn:microsoft.com/office/officeart/2018/2/layout/IconVerticalSolidList"/>
    <dgm:cxn modelId="{FB3C5294-5EE2-2448-B3F8-5AEB868E2DBB}" type="presParOf" srcId="{A880F49A-D30D-4A80-BA8A-03C425540C5A}" destId="{116A184F-65DF-4447-945A-D40930E349BA}" srcOrd="4" destOrd="0" presId="urn:microsoft.com/office/officeart/2018/2/layout/IconVerticalSolidList"/>
    <dgm:cxn modelId="{4485C235-6ACC-C948-8521-960F7F3D2C11}" type="presParOf" srcId="{116A184F-65DF-4447-945A-D40930E349BA}" destId="{A92D4234-230C-4945-8E70-C21F9CBCFE8C}" srcOrd="0" destOrd="0" presId="urn:microsoft.com/office/officeart/2018/2/layout/IconVerticalSolidList"/>
    <dgm:cxn modelId="{7D019A66-C4C4-9C4F-ADBB-4D7E472D07ED}" type="presParOf" srcId="{116A184F-65DF-4447-945A-D40930E349BA}" destId="{E5B02524-9D9B-4927-972B-CEF0E2AB0E25}" srcOrd="1" destOrd="0" presId="urn:microsoft.com/office/officeart/2018/2/layout/IconVerticalSolidList"/>
    <dgm:cxn modelId="{364B99ED-A03F-4F49-A59D-C1CD23E53AC0}" type="presParOf" srcId="{116A184F-65DF-4447-945A-D40930E349BA}" destId="{65A3F0AA-43E5-469B-89B7-4F7B44311493}" srcOrd="2" destOrd="0" presId="urn:microsoft.com/office/officeart/2018/2/layout/IconVerticalSolidList"/>
    <dgm:cxn modelId="{5001EDDE-5DE2-5043-9B4B-6B10D0E56D46}" type="presParOf" srcId="{116A184F-65DF-4447-945A-D40930E349BA}" destId="{4C5DECD1-FD9E-4B60-81EE-E7C24AFA48AD}" srcOrd="3" destOrd="0" presId="urn:microsoft.com/office/officeart/2018/2/layout/IconVerticalSolidList"/>
    <dgm:cxn modelId="{87FE3875-1995-5C47-AC87-31993FC734BE}" type="presParOf" srcId="{116A184F-65DF-4447-945A-D40930E349BA}" destId="{86901FAB-0740-4404-BC70-C3B4D45B23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555E40-6238-49FC-84DE-C7A344133532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62AF97-78CD-402C-8DBC-A0EDFC930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>
              <a:latin typeface="Neue Haas Grotesk Text Pro" panose="020B0504020202020204" pitchFamily="34" charset="77"/>
            </a:rPr>
            <a:t>Preprocessing: Loaded Synthea data. </a:t>
          </a:r>
          <a:endParaRPr lang="en-US">
            <a:latin typeface="Neue Haas Grotesk Text Pro" panose="020B0504020202020204" pitchFamily="34" charset="77"/>
          </a:endParaRPr>
        </a:p>
      </dgm:t>
    </dgm:pt>
    <dgm:pt modelId="{335BCAF0-F51A-42C1-BB6A-D9FCAAAE6D9F}" type="parTrans" cxnId="{954F2A4D-AD6A-4125-BF5F-C4069A9EF14B}">
      <dgm:prSet/>
      <dgm:spPr/>
      <dgm:t>
        <a:bodyPr/>
        <a:lstStyle/>
        <a:p>
          <a:endParaRPr lang="en-US"/>
        </a:p>
      </dgm:t>
    </dgm:pt>
    <dgm:pt modelId="{F9012D72-1609-42B1-96F6-AAF4A096D6BE}" type="sibTrans" cxnId="{954F2A4D-AD6A-4125-BF5F-C4069A9EF14B}">
      <dgm:prSet/>
      <dgm:spPr/>
      <dgm:t>
        <a:bodyPr/>
        <a:lstStyle/>
        <a:p>
          <a:endParaRPr lang="en-US"/>
        </a:p>
      </dgm:t>
    </dgm:pt>
    <dgm:pt modelId="{E4F6C0D2-E5DE-7A4C-ABB7-E0A97B70231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b="0" i="0" u="none">
              <a:latin typeface="Neue Haas Grotesk Text Pro" panose="020B0504020202020204" pitchFamily="34" charset="77"/>
            </a:rPr>
            <a:t>GPT-4: </a:t>
          </a:r>
        </a:p>
      </dgm:t>
    </dgm:pt>
    <dgm:pt modelId="{8FC2EC95-AC8A-0C45-930D-997DCB2C83F3}" type="parTrans" cxnId="{8CF327E8-F4D3-DC49-ABD5-E5B5BE2C0FAC}">
      <dgm:prSet/>
      <dgm:spPr/>
      <dgm:t>
        <a:bodyPr/>
        <a:lstStyle/>
        <a:p>
          <a:endParaRPr lang="en-US"/>
        </a:p>
      </dgm:t>
    </dgm:pt>
    <dgm:pt modelId="{D4F6E2B2-4508-3743-8663-FF060FE110E7}" type="sibTrans" cxnId="{8CF327E8-F4D3-DC49-ABD5-E5B5BE2C0FAC}">
      <dgm:prSet/>
      <dgm:spPr/>
      <dgm:t>
        <a:bodyPr/>
        <a:lstStyle/>
        <a:p>
          <a:endParaRPr lang="en-US"/>
        </a:p>
      </dgm:t>
    </dgm:pt>
    <dgm:pt modelId="{A1BB5A13-BFBA-A547-A9BD-E7CBF0655DE8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u="none">
              <a:latin typeface="Neue Haas Grotesk Text Pro" panose="020B0504020202020204" pitchFamily="34" charset="77"/>
            </a:rPr>
            <a:t>CoT: Risk prediction. </a:t>
          </a:r>
        </a:p>
      </dgm:t>
    </dgm:pt>
    <dgm:pt modelId="{63C9CF4B-502B-6043-A645-BFBB2305BE13}" type="parTrans" cxnId="{8C7B7628-EA26-1F4C-A13C-B58CDEAB2356}">
      <dgm:prSet/>
      <dgm:spPr/>
      <dgm:t>
        <a:bodyPr/>
        <a:lstStyle/>
        <a:p>
          <a:endParaRPr lang="en-US"/>
        </a:p>
      </dgm:t>
    </dgm:pt>
    <dgm:pt modelId="{4EAE52AF-6D19-CE4D-A3DA-6DE95D6B3D64}" type="sibTrans" cxnId="{8C7B7628-EA26-1F4C-A13C-B58CDEAB2356}">
      <dgm:prSet/>
      <dgm:spPr/>
      <dgm:t>
        <a:bodyPr/>
        <a:lstStyle/>
        <a:p>
          <a:endParaRPr lang="en-US"/>
        </a:p>
      </dgm:t>
    </dgm:pt>
    <dgm:pt modelId="{8784CE9A-EA82-404D-9754-BABDC2D0D6C1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i="0" u="none">
              <a:latin typeface="Neue Haas Grotesk Text Pro" panose="020B0504020202020204" pitchFamily="34" charset="77"/>
            </a:rPr>
            <a:t>ToT: Differential diagnosis.</a:t>
          </a:r>
        </a:p>
      </dgm:t>
    </dgm:pt>
    <dgm:pt modelId="{47996A62-D21D-7D45-B70A-83FEBF656D98}" type="parTrans" cxnId="{4A995A58-BFD5-A440-8AE1-6E4F540157C3}">
      <dgm:prSet/>
      <dgm:spPr/>
      <dgm:t>
        <a:bodyPr/>
        <a:lstStyle/>
        <a:p>
          <a:endParaRPr lang="en-US"/>
        </a:p>
      </dgm:t>
    </dgm:pt>
    <dgm:pt modelId="{E27B7ABE-BCE0-D44B-91FD-F448763F8DF5}" type="sibTrans" cxnId="{4A995A58-BFD5-A440-8AE1-6E4F540157C3}">
      <dgm:prSet/>
      <dgm:spPr/>
      <dgm:t>
        <a:bodyPr/>
        <a:lstStyle/>
        <a:p>
          <a:endParaRPr lang="en-US"/>
        </a:p>
      </dgm:t>
    </dgm:pt>
    <dgm:pt modelId="{DE439EA7-0F0B-0E4F-823C-A779D164DD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none" dirty="0">
              <a:latin typeface="Neue Haas Grotesk Text Pro" panose="020B0504020202020204" pitchFamily="34" charset="77"/>
            </a:rPr>
            <a:t>ML: k-NN for prediction/classification.</a:t>
          </a:r>
        </a:p>
      </dgm:t>
    </dgm:pt>
    <dgm:pt modelId="{55B114B1-D1EF-5545-BCA6-DC516C802F0B}" type="parTrans" cxnId="{E75D6D75-9C14-F843-B1CA-3BA44A110497}">
      <dgm:prSet/>
      <dgm:spPr/>
      <dgm:t>
        <a:bodyPr/>
        <a:lstStyle/>
        <a:p>
          <a:endParaRPr lang="en-US"/>
        </a:p>
      </dgm:t>
    </dgm:pt>
    <dgm:pt modelId="{EECE4D57-DD35-5942-A6DA-9C3878EA4031}" type="sibTrans" cxnId="{E75D6D75-9C14-F843-B1CA-3BA44A110497}">
      <dgm:prSet/>
      <dgm:spPr/>
      <dgm:t>
        <a:bodyPr/>
        <a:lstStyle/>
        <a:p>
          <a:endParaRPr lang="en-US"/>
        </a:p>
      </dgm:t>
    </dgm:pt>
    <dgm:pt modelId="{244AFC94-AAAD-BF40-9F2D-46357C8E68DC}" type="pres">
      <dgm:prSet presAssocID="{64555E40-6238-49FC-84DE-C7A344133532}" presName="linear" presStyleCnt="0">
        <dgm:presLayoutVars>
          <dgm:dir/>
          <dgm:animLvl val="lvl"/>
          <dgm:resizeHandles val="exact"/>
        </dgm:presLayoutVars>
      </dgm:prSet>
      <dgm:spPr/>
    </dgm:pt>
    <dgm:pt modelId="{1F6D1C3E-390C-0841-8BDE-77E7C6597CA0}" type="pres">
      <dgm:prSet presAssocID="{EE62AF97-78CD-402C-8DBC-A0EDFC930BB3}" presName="parentLin" presStyleCnt="0"/>
      <dgm:spPr/>
    </dgm:pt>
    <dgm:pt modelId="{C6D1D8E0-C95B-D84C-A843-F14C880D3AC6}" type="pres">
      <dgm:prSet presAssocID="{EE62AF97-78CD-402C-8DBC-A0EDFC930BB3}" presName="parentLeftMargin" presStyleLbl="node1" presStyleIdx="0" presStyleCnt="3"/>
      <dgm:spPr/>
    </dgm:pt>
    <dgm:pt modelId="{88F0FD2F-8947-A242-B27B-6B7EA61A4E09}" type="pres">
      <dgm:prSet presAssocID="{EE62AF97-78CD-402C-8DBC-A0EDFC930B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F78054-43A2-E248-84B5-9B3175B99D09}" type="pres">
      <dgm:prSet presAssocID="{EE62AF97-78CD-402C-8DBC-A0EDFC930BB3}" presName="negativeSpace" presStyleCnt="0"/>
      <dgm:spPr/>
    </dgm:pt>
    <dgm:pt modelId="{42C17766-B54F-6C4C-9107-CBE6A76E0A0A}" type="pres">
      <dgm:prSet presAssocID="{EE62AF97-78CD-402C-8DBC-A0EDFC930BB3}" presName="childText" presStyleLbl="conFgAcc1" presStyleIdx="0" presStyleCnt="3">
        <dgm:presLayoutVars>
          <dgm:bulletEnabled val="1"/>
        </dgm:presLayoutVars>
      </dgm:prSet>
      <dgm:spPr/>
    </dgm:pt>
    <dgm:pt modelId="{8279B2EB-3599-9745-B683-3AB5E81BAA9B}" type="pres">
      <dgm:prSet presAssocID="{F9012D72-1609-42B1-96F6-AAF4A096D6BE}" presName="spaceBetweenRectangles" presStyleCnt="0"/>
      <dgm:spPr/>
    </dgm:pt>
    <dgm:pt modelId="{06D96D7D-07EE-9347-995A-80B4F5CA81E4}" type="pres">
      <dgm:prSet presAssocID="{E4F6C0D2-E5DE-7A4C-ABB7-E0A97B702312}" presName="parentLin" presStyleCnt="0"/>
      <dgm:spPr/>
    </dgm:pt>
    <dgm:pt modelId="{1910754D-2EDD-9846-BF63-A293354FCFB8}" type="pres">
      <dgm:prSet presAssocID="{E4F6C0D2-E5DE-7A4C-ABB7-E0A97B702312}" presName="parentLeftMargin" presStyleLbl="node1" presStyleIdx="0" presStyleCnt="3"/>
      <dgm:spPr/>
    </dgm:pt>
    <dgm:pt modelId="{86B9E348-DA03-5D42-B041-5696010DC68B}" type="pres">
      <dgm:prSet presAssocID="{E4F6C0D2-E5DE-7A4C-ABB7-E0A97B7023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1C6DE2-DF6F-6C44-81EF-A012859AAAC9}" type="pres">
      <dgm:prSet presAssocID="{E4F6C0D2-E5DE-7A4C-ABB7-E0A97B702312}" presName="negativeSpace" presStyleCnt="0"/>
      <dgm:spPr/>
    </dgm:pt>
    <dgm:pt modelId="{B284A9A2-C47B-7249-B9F5-3DD8F75DA548}" type="pres">
      <dgm:prSet presAssocID="{E4F6C0D2-E5DE-7A4C-ABB7-E0A97B702312}" presName="childText" presStyleLbl="conFgAcc1" presStyleIdx="1" presStyleCnt="3">
        <dgm:presLayoutVars>
          <dgm:bulletEnabled val="1"/>
        </dgm:presLayoutVars>
      </dgm:prSet>
      <dgm:spPr/>
    </dgm:pt>
    <dgm:pt modelId="{342E5A64-C0A7-C448-BF6C-05E87EBFFF9B}" type="pres">
      <dgm:prSet presAssocID="{D4F6E2B2-4508-3743-8663-FF060FE110E7}" presName="spaceBetweenRectangles" presStyleCnt="0"/>
      <dgm:spPr/>
    </dgm:pt>
    <dgm:pt modelId="{5C8F8C40-0FFB-B54F-BCBD-C0354000BFEA}" type="pres">
      <dgm:prSet presAssocID="{DE439EA7-0F0B-0E4F-823C-A779D164DDDB}" presName="parentLin" presStyleCnt="0"/>
      <dgm:spPr/>
    </dgm:pt>
    <dgm:pt modelId="{8BBDADD0-D892-234C-B356-640FAAEEF136}" type="pres">
      <dgm:prSet presAssocID="{DE439EA7-0F0B-0E4F-823C-A779D164DDDB}" presName="parentLeftMargin" presStyleLbl="node1" presStyleIdx="1" presStyleCnt="3"/>
      <dgm:spPr/>
    </dgm:pt>
    <dgm:pt modelId="{C01794C7-88B3-0440-8CA8-D3A4A2CA374D}" type="pres">
      <dgm:prSet presAssocID="{DE439EA7-0F0B-0E4F-823C-A779D164DD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9AC6EA3-74DE-684B-8A8B-F7F3CA964026}" type="pres">
      <dgm:prSet presAssocID="{DE439EA7-0F0B-0E4F-823C-A779D164DDDB}" presName="negativeSpace" presStyleCnt="0"/>
      <dgm:spPr/>
    </dgm:pt>
    <dgm:pt modelId="{2A932EF5-1491-4B43-83F9-13AE45B9D272}" type="pres">
      <dgm:prSet presAssocID="{DE439EA7-0F0B-0E4F-823C-A779D164DDD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AA1F609-4A86-C14A-B796-F5AEF017E78B}" type="presOf" srcId="{EE62AF97-78CD-402C-8DBC-A0EDFC930BB3}" destId="{C6D1D8E0-C95B-D84C-A843-F14C880D3AC6}" srcOrd="0" destOrd="0" presId="urn:microsoft.com/office/officeart/2005/8/layout/list1"/>
    <dgm:cxn modelId="{8C7B7628-EA26-1F4C-A13C-B58CDEAB2356}" srcId="{E4F6C0D2-E5DE-7A4C-ABB7-E0A97B702312}" destId="{A1BB5A13-BFBA-A547-A9BD-E7CBF0655DE8}" srcOrd="0" destOrd="0" parTransId="{63C9CF4B-502B-6043-A645-BFBB2305BE13}" sibTransId="{4EAE52AF-6D19-CE4D-A3DA-6DE95D6B3D64}"/>
    <dgm:cxn modelId="{9314212B-6D61-CF48-8AC6-9CD0056528F8}" type="presOf" srcId="{DE439EA7-0F0B-0E4F-823C-A779D164DDDB}" destId="{8BBDADD0-D892-234C-B356-640FAAEEF136}" srcOrd="0" destOrd="0" presId="urn:microsoft.com/office/officeart/2005/8/layout/list1"/>
    <dgm:cxn modelId="{954F2A4D-AD6A-4125-BF5F-C4069A9EF14B}" srcId="{64555E40-6238-49FC-84DE-C7A344133532}" destId="{EE62AF97-78CD-402C-8DBC-A0EDFC930BB3}" srcOrd="0" destOrd="0" parTransId="{335BCAF0-F51A-42C1-BB6A-D9FCAAAE6D9F}" sibTransId="{F9012D72-1609-42B1-96F6-AAF4A096D6BE}"/>
    <dgm:cxn modelId="{0E515C4F-EAE7-0C4C-B05D-06A83C9D5B47}" type="presOf" srcId="{A1BB5A13-BFBA-A547-A9BD-E7CBF0655DE8}" destId="{B284A9A2-C47B-7249-B9F5-3DD8F75DA548}" srcOrd="0" destOrd="0" presId="urn:microsoft.com/office/officeart/2005/8/layout/list1"/>
    <dgm:cxn modelId="{A4CFEA4F-1201-2847-989E-CE135C210A6D}" type="presOf" srcId="{E4F6C0D2-E5DE-7A4C-ABB7-E0A97B702312}" destId="{1910754D-2EDD-9846-BF63-A293354FCFB8}" srcOrd="0" destOrd="0" presId="urn:microsoft.com/office/officeart/2005/8/layout/list1"/>
    <dgm:cxn modelId="{4A995A58-BFD5-A440-8AE1-6E4F540157C3}" srcId="{E4F6C0D2-E5DE-7A4C-ABB7-E0A97B702312}" destId="{8784CE9A-EA82-404D-9754-BABDC2D0D6C1}" srcOrd="1" destOrd="0" parTransId="{47996A62-D21D-7D45-B70A-83FEBF656D98}" sibTransId="{E27B7ABE-BCE0-D44B-91FD-F448763F8DF5}"/>
    <dgm:cxn modelId="{E75D6D75-9C14-F843-B1CA-3BA44A110497}" srcId="{64555E40-6238-49FC-84DE-C7A344133532}" destId="{DE439EA7-0F0B-0E4F-823C-A779D164DDDB}" srcOrd="2" destOrd="0" parTransId="{55B114B1-D1EF-5545-BCA6-DC516C802F0B}" sibTransId="{EECE4D57-DD35-5942-A6DA-9C3878EA4031}"/>
    <dgm:cxn modelId="{A0BFCA76-8F5D-B140-AC3D-B0D99F66D52F}" type="presOf" srcId="{E4F6C0D2-E5DE-7A4C-ABB7-E0A97B702312}" destId="{86B9E348-DA03-5D42-B041-5696010DC68B}" srcOrd="1" destOrd="0" presId="urn:microsoft.com/office/officeart/2005/8/layout/list1"/>
    <dgm:cxn modelId="{BD061AA5-7D78-A542-8F7F-9AAA1BCF61AE}" type="presOf" srcId="{EE62AF97-78CD-402C-8DBC-A0EDFC930BB3}" destId="{88F0FD2F-8947-A242-B27B-6B7EA61A4E09}" srcOrd="1" destOrd="0" presId="urn:microsoft.com/office/officeart/2005/8/layout/list1"/>
    <dgm:cxn modelId="{F8DD96D2-387F-9D45-BA2E-663720B14B38}" type="presOf" srcId="{DE439EA7-0F0B-0E4F-823C-A779D164DDDB}" destId="{C01794C7-88B3-0440-8CA8-D3A4A2CA374D}" srcOrd="1" destOrd="0" presId="urn:microsoft.com/office/officeart/2005/8/layout/list1"/>
    <dgm:cxn modelId="{4BDD71DD-FFBC-9040-810D-F8365E0CEDB5}" type="presOf" srcId="{8784CE9A-EA82-404D-9754-BABDC2D0D6C1}" destId="{B284A9A2-C47B-7249-B9F5-3DD8F75DA548}" srcOrd="0" destOrd="1" presId="urn:microsoft.com/office/officeart/2005/8/layout/list1"/>
    <dgm:cxn modelId="{EC9962E3-491B-D443-A8DE-7DF78EC91732}" type="presOf" srcId="{64555E40-6238-49FC-84DE-C7A344133532}" destId="{244AFC94-AAAD-BF40-9F2D-46357C8E68DC}" srcOrd="0" destOrd="0" presId="urn:microsoft.com/office/officeart/2005/8/layout/list1"/>
    <dgm:cxn modelId="{8CF327E8-F4D3-DC49-ABD5-E5B5BE2C0FAC}" srcId="{64555E40-6238-49FC-84DE-C7A344133532}" destId="{E4F6C0D2-E5DE-7A4C-ABB7-E0A97B702312}" srcOrd="1" destOrd="0" parTransId="{8FC2EC95-AC8A-0C45-930D-997DCB2C83F3}" sibTransId="{D4F6E2B2-4508-3743-8663-FF060FE110E7}"/>
    <dgm:cxn modelId="{FF71D0B6-D678-754C-911B-3747D105DBD6}" type="presParOf" srcId="{244AFC94-AAAD-BF40-9F2D-46357C8E68DC}" destId="{1F6D1C3E-390C-0841-8BDE-77E7C6597CA0}" srcOrd="0" destOrd="0" presId="urn:microsoft.com/office/officeart/2005/8/layout/list1"/>
    <dgm:cxn modelId="{B3FB90AA-0BD0-C54E-8FB8-7CEB5BC64DDF}" type="presParOf" srcId="{1F6D1C3E-390C-0841-8BDE-77E7C6597CA0}" destId="{C6D1D8E0-C95B-D84C-A843-F14C880D3AC6}" srcOrd="0" destOrd="0" presId="urn:microsoft.com/office/officeart/2005/8/layout/list1"/>
    <dgm:cxn modelId="{98916A26-79DA-2344-8283-A6F588CB3B88}" type="presParOf" srcId="{1F6D1C3E-390C-0841-8BDE-77E7C6597CA0}" destId="{88F0FD2F-8947-A242-B27B-6B7EA61A4E09}" srcOrd="1" destOrd="0" presId="urn:microsoft.com/office/officeart/2005/8/layout/list1"/>
    <dgm:cxn modelId="{DC1DCF93-C8C5-FA43-AF14-F8CD49DC61CB}" type="presParOf" srcId="{244AFC94-AAAD-BF40-9F2D-46357C8E68DC}" destId="{7AF78054-43A2-E248-84B5-9B3175B99D09}" srcOrd="1" destOrd="0" presId="urn:microsoft.com/office/officeart/2005/8/layout/list1"/>
    <dgm:cxn modelId="{D2A2B0A8-C859-E742-87C2-11EADC00D285}" type="presParOf" srcId="{244AFC94-AAAD-BF40-9F2D-46357C8E68DC}" destId="{42C17766-B54F-6C4C-9107-CBE6A76E0A0A}" srcOrd="2" destOrd="0" presId="urn:microsoft.com/office/officeart/2005/8/layout/list1"/>
    <dgm:cxn modelId="{D58A3EC6-ECDF-5B49-A3E4-7B3633C59ADF}" type="presParOf" srcId="{244AFC94-AAAD-BF40-9F2D-46357C8E68DC}" destId="{8279B2EB-3599-9745-B683-3AB5E81BAA9B}" srcOrd="3" destOrd="0" presId="urn:microsoft.com/office/officeart/2005/8/layout/list1"/>
    <dgm:cxn modelId="{6D52980B-05D5-B54C-8A9E-10132FC24F58}" type="presParOf" srcId="{244AFC94-AAAD-BF40-9F2D-46357C8E68DC}" destId="{06D96D7D-07EE-9347-995A-80B4F5CA81E4}" srcOrd="4" destOrd="0" presId="urn:microsoft.com/office/officeart/2005/8/layout/list1"/>
    <dgm:cxn modelId="{944A9FCE-E3E8-5841-82DB-522B6D04CF49}" type="presParOf" srcId="{06D96D7D-07EE-9347-995A-80B4F5CA81E4}" destId="{1910754D-2EDD-9846-BF63-A293354FCFB8}" srcOrd="0" destOrd="0" presId="urn:microsoft.com/office/officeart/2005/8/layout/list1"/>
    <dgm:cxn modelId="{F9E7EA78-E763-164F-B694-994A0652F067}" type="presParOf" srcId="{06D96D7D-07EE-9347-995A-80B4F5CA81E4}" destId="{86B9E348-DA03-5D42-B041-5696010DC68B}" srcOrd="1" destOrd="0" presId="urn:microsoft.com/office/officeart/2005/8/layout/list1"/>
    <dgm:cxn modelId="{0B1346EB-3B2A-E447-B49A-473E5272747B}" type="presParOf" srcId="{244AFC94-AAAD-BF40-9F2D-46357C8E68DC}" destId="{9E1C6DE2-DF6F-6C44-81EF-A012859AAAC9}" srcOrd="5" destOrd="0" presId="urn:microsoft.com/office/officeart/2005/8/layout/list1"/>
    <dgm:cxn modelId="{37A8C70A-E411-CE48-8D97-BCACBEA35169}" type="presParOf" srcId="{244AFC94-AAAD-BF40-9F2D-46357C8E68DC}" destId="{B284A9A2-C47B-7249-B9F5-3DD8F75DA548}" srcOrd="6" destOrd="0" presId="urn:microsoft.com/office/officeart/2005/8/layout/list1"/>
    <dgm:cxn modelId="{2C41C262-A6CB-3749-B502-1DE27D593420}" type="presParOf" srcId="{244AFC94-AAAD-BF40-9F2D-46357C8E68DC}" destId="{342E5A64-C0A7-C448-BF6C-05E87EBFFF9B}" srcOrd="7" destOrd="0" presId="urn:microsoft.com/office/officeart/2005/8/layout/list1"/>
    <dgm:cxn modelId="{57B7CA38-08A7-104C-AB6D-852DE5ED0FE0}" type="presParOf" srcId="{244AFC94-AAAD-BF40-9F2D-46357C8E68DC}" destId="{5C8F8C40-0FFB-B54F-BCBD-C0354000BFEA}" srcOrd="8" destOrd="0" presId="urn:microsoft.com/office/officeart/2005/8/layout/list1"/>
    <dgm:cxn modelId="{7FCE4A96-97D8-1C47-AD24-78F690937232}" type="presParOf" srcId="{5C8F8C40-0FFB-B54F-BCBD-C0354000BFEA}" destId="{8BBDADD0-D892-234C-B356-640FAAEEF136}" srcOrd="0" destOrd="0" presId="urn:microsoft.com/office/officeart/2005/8/layout/list1"/>
    <dgm:cxn modelId="{369F2888-41F8-5F41-AB2C-6681EF00ABF9}" type="presParOf" srcId="{5C8F8C40-0FFB-B54F-BCBD-C0354000BFEA}" destId="{C01794C7-88B3-0440-8CA8-D3A4A2CA374D}" srcOrd="1" destOrd="0" presId="urn:microsoft.com/office/officeart/2005/8/layout/list1"/>
    <dgm:cxn modelId="{A25FE348-1143-0E43-A56F-D2966165AC11}" type="presParOf" srcId="{244AFC94-AAAD-BF40-9F2D-46357C8E68DC}" destId="{39AC6EA3-74DE-684B-8A8B-F7F3CA964026}" srcOrd="9" destOrd="0" presId="urn:microsoft.com/office/officeart/2005/8/layout/list1"/>
    <dgm:cxn modelId="{9BDABEAB-53ED-664A-8E36-B6DB75F88A31}" type="presParOf" srcId="{244AFC94-AAAD-BF40-9F2D-46357C8E68DC}" destId="{2A932EF5-1491-4B43-83F9-13AE45B9D27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AB6EE5-AF3A-4F6D-B03B-80DC2BF31A62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A04F8A7-F99D-4C52-A1E8-3FC68353E2C6}">
      <dgm:prSet/>
      <dgm:spPr/>
      <dgm:t>
        <a:bodyPr/>
        <a:lstStyle/>
        <a:p>
          <a:r>
            <a:rPr lang="en-US" b="0" i="0" u="none" dirty="0"/>
            <a:t>Prevalence: 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DCCDB4B3-E131-4C81-80C2-EC5AE829FC3F}" type="parTrans" cxnId="{AE63F3D5-9934-43A5-A6D7-E9796638E9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092FF02-492E-44D3-8EF1-5CB1A3E573F6}" type="sibTrans" cxnId="{AE63F3D5-9934-43A5-A6D7-E9796638E9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8DBBD8E-6FB4-9346-A4D0-B769C3C750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Diabetes: 35.85%. </a:t>
          </a:r>
        </a:p>
      </dgm:t>
    </dgm:pt>
    <dgm:pt modelId="{FA1622D9-AB39-054D-B309-94A7841CE9B6}" type="parTrans" cxnId="{9B1C1E02-333B-C74F-BB21-99F9159D8281}">
      <dgm:prSet/>
      <dgm:spPr/>
      <dgm:t>
        <a:bodyPr/>
        <a:lstStyle/>
        <a:p>
          <a:endParaRPr lang="en-US"/>
        </a:p>
      </dgm:t>
    </dgm:pt>
    <dgm:pt modelId="{18E5AEE3-CE65-034B-B6F8-1D8E9B364834}" type="sibTrans" cxnId="{9B1C1E02-333B-C74F-BB21-99F9159D8281}">
      <dgm:prSet/>
      <dgm:spPr/>
      <dgm:t>
        <a:bodyPr/>
        <a:lstStyle/>
        <a:p>
          <a:endParaRPr lang="en-US"/>
        </a:p>
      </dgm:t>
    </dgm:pt>
    <dgm:pt modelId="{DD1B5E3F-166B-BF4D-A1AA-C3E0BB28295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/>
            <a:t>Obesity: 42.45%.</a:t>
          </a:r>
        </a:p>
      </dgm:t>
    </dgm:pt>
    <dgm:pt modelId="{8AED747F-F0CF-E84A-9AE0-761772152888}" type="parTrans" cxnId="{E672AC5E-343F-0F4D-9601-FD1CAD40EA4A}">
      <dgm:prSet/>
      <dgm:spPr/>
      <dgm:t>
        <a:bodyPr/>
        <a:lstStyle/>
        <a:p>
          <a:endParaRPr lang="en-US"/>
        </a:p>
      </dgm:t>
    </dgm:pt>
    <dgm:pt modelId="{D80AD93B-4EFA-244F-ACDC-AE516DE70214}" type="sibTrans" cxnId="{E672AC5E-343F-0F4D-9601-FD1CAD40EA4A}">
      <dgm:prSet/>
      <dgm:spPr/>
      <dgm:t>
        <a:bodyPr/>
        <a:lstStyle/>
        <a:p>
          <a:endParaRPr lang="en-US"/>
        </a:p>
      </dgm:t>
    </dgm:pt>
    <dgm:pt modelId="{FE4449BA-5B09-CD4B-B2AE-23291D0F7A95}">
      <dgm:prSet/>
      <dgm:spPr/>
      <dgm:t>
        <a:bodyPr/>
        <a:lstStyle/>
        <a:p>
          <a:r>
            <a:rPr lang="en-US" b="0" i="0" u="none" dirty="0"/>
            <a:t>GPT-4 Accuracy:</a:t>
          </a:r>
        </a:p>
      </dgm:t>
    </dgm:pt>
    <dgm:pt modelId="{7A08BC84-3783-4E48-9609-C064235AA056}" type="sibTrans" cxnId="{A1D3A675-F8FB-9E4E-81DB-90A8F9597AD3}">
      <dgm:prSet/>
      <dgm:spPr/>
      <dgm:t>
        <a:bodyPr/>
        <a:lstStyle/>
        <a:p>
          <a:endParaRPr lang="en-US"/>
        </a:p>
      </dgm:t>
    </dgm:pt>
    <dgm:pt modelId="{FADE1022-15F2-174F-B2E0-50D174EF9D37}" type="parTrans" cxnId="{A1D3A675-F8FB-9E4E-81DB-90A8F9597AD3}">
      <dgm:prSet/>
      <dgm:spPr/>
      <dgm:t>
        <a:bodyPr/>
        <a:lstStyle/>
        <a:p>
          <a:endParaRPr lang="en-US"/>
        </a:p>
      </dgm:t>
    </dgm:pt>
    <dgm:pt modelId="{F74FB9A7-57E4-CB45-9B67-93B7FD671DBB}">
      <dgm:prSet/>
      <dgm:spPr/>
      <dgm:t>
        <a:bodyPr/>
        <a:lstStyle/>
        <a:p>
          <a:r>
            <a:rPr lang="en-US" b="0" i="0" u="none" dirty="0"/>
            <a:t> </a:t>
          </a:r>
          <a:r>
            <a:rPr lang="en-US" b="0" i="0" u="none" dirty="0" err="1"/>
            <a:t>CoT</a:t>
          </a:r>
          <a:r>
            <a:rPr lang="en-US" b="0" i="0" u="none" dirty="0"/>
            <a:t> &amp; </a:t>
          </a:r>
          <a:r>
            <a:rPr lang="en-US" b="0" i="0" u="none" dirty="0" err="1"/>
            <a:t>ToT</a:t>
          </a:r>
          <a:r>
            <a:rPr lang="en-US" b="0" i="0" u="none" dirty="0"/>
            <a:t> at 0.90. </a:t>
          </a:r>
        </a:p>
      </dgm:t>
    </dgm:pt>
    <dgm:pt modelId="{B7F2ACE0-879D-7140-83FE-3E6A9E6E0480}" type="parTrans" cxnId="{B84EA53F-DC95-3548-A5B3-8F994ADBBF56}">
      <dgm:prSet/>
      <dgm:spPr/>
      <dgm:t>
        <a:bodyPr/>
        <a:lstStyle/>
        <a:p>
          <a:endParaRPr lang="en-US"/>
        </a:p>
      </dgm:t>
    </dgm:pt>
    <dgm:pt modelId="{0748CB24-5AF8-7C46-B4EC-CAAB671D1687}" type="sibTrans" cxnId="{B84EA53F-DC95-3548-A5B3-8F994ADBBF56}">
      <dgm:prSet/>
      <dgm:spPr/>
      <dgm:t>
        <a:bodyPr/>
        <a:lstStyle/>
        <a:p>
          <a:endParaRPr lang="en-US"/>
        </a:p>
      </dgm:t>
    </dgm:pt>
    <dgm:pt modelId="{55018486-6A1B-E34C-B99D-7CC9DAAC235C}" type="pres">
      <dgm:prSet presAssocID="{CAAB6EE5-AF3A-4F6D-B03B-80DC2BF31A62}" presName="linear" presStyleCnt="0">
        <dgm:presLayoutVars>
          <dgm:animLvl val="lvl"/>
          <dgm:resizeHandles val="exact"/>
        </dgm:presLayoutVars>
      </dgm:prSet>
      <dgm:spPr/>
    </dgm:pt>
    <dgm:pt modelId="{75D57E3E-55BB-D34B-A144-81AE39E7CFE9}" type="pres">
      <dgm:prSet presAssocID="{4A04F8A7-F99D-4C52-A1E8-3FC68353E2C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2F7DE-2978-1B4F-B982-3F574BD0BF08}" type="pres">
      <dgm:prSet presAssocID="{4A04F8A7-F99D-4C52-A1E8-3FC68353E2C6}" presName="childText" presStyleLbl="revTx" presStyleIdx="0" presStyleCnt="2">
        <dgm:presLayoutVars>
          <dgm:bulletEnabled val="1"/>
        </dgm:presLayoutVars>
      </dgm:prSet>
      <dgm:spPr/>
    </dgm:pt>
    <dgm:pt modelId="{35754F51-FC0F-2D4D-B773-0E05C9A9D28E}" type="pres">
      <dgm:prSet presAssocID="{FE4449BA-5B09-CD4B-B2AE-23291D0F7A9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898AF7-A42E-4645-AEA8-F78454B131F5}" type="pres">
      <dgm:prSet presAssocID="{FE4449BA-5B09-CD4B-B2AE-23291D0F7A9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B1C1E02-333B-C74F-BB21-99F9159D8281}" srcId="{4A04F8A7-F99D-4C52-A1E8-3FC68353E2C6}" destId="{18DBBD8E-6FB4-9346-A4D0-B769C3C750C0}" srcOrd="0" destOrd="0" parTransId="{FA1622D9-AB39-054D-B309-94A7841CE9B6}" sibTransId="{18E5AEE3-CE65-034B-B6F8-1D8E9B364834}"/>
    <dgm:cxn modelId="{240E9106-C6DF-6444-959B-37BF452C7572}" type="presOf" srcId="{DD1B5E3F-166B-BF4D-A1AA-C3E0BB282957}" destId="{7EF2F7DE-2978-1B4F-B982-3F574BD0BF08}" srcOrd="0" destOrd="1" presId="urn:microsoft.com/office/officeart/2005/8/layout/vList2"/>
    <dgm:cxn modelId="{B84EA53F-DC95-3548-A5B3-8F994ADBBF56}" srcId="{FE4449BA-5B09-CD4B-B2AE-23291D0F7A95}" destId="{F74FB9A7-57E4-CB45-9B67-93B7FD671DBB}" srcOrd="0" destOrd="0" parTransId="{B7F2ACE0-879D-7140-83FE-3E6A9E6E0480}" sibTransId="{0748CB24-5AF8-7C46-B4EC-CAAB671D1687}"/>
    <dgm:cxn modelId="{39B5ED5B-7280-4D4E-B7DD-3B0B2A2293D1}" type="presOf" srcId="{18DBBD8E-6FB4-9346-A4D0-B769C3C750C0}" destId="{7EF2F7DE-2978-1B4F-B982-3F574BD0BF08}" srcOrd="0" destOrd="0" presId="urn:microsoft.com/office/officeart/2005/8/layout/vList2"/>
    <dgm:cxn modelId="{E672AC5E-343F-0F4D-9601-FD1CAD40EA4A}" srcId="{4A04F8A7-F99D-4C52-A1E8-3FC68353E2C6}" destId="{DD1B5E3F-166B-BF4D-A1AA-C3E0BB282957}" srcOrd="1" destOrd="0" parTransId="{8AED747F-F0CF-E84A-9AE0-761772152888}" sibTransId="{D80AD93B-4EFA-244F-ACDC-AE516DE70214}"/>
    <dgm:cxn modelId="{5FB3CD61-7127-B34D-B720-63832ED5B9E7}" type="presOf" srcId="{CAAB6EE5-AF3A-4F6D-B03B-80DC2BF31A62}" destId="{55018486-6A1B-E34C-B99D-7CC9DAAC235C}" srcOrd="0" destOrd="0" presId="urn:microsoft.com/office/officeart/2005/8/layout/vList2"/>
    <dgm:cxn modelId="{A1D3A675-F8FB-9E4E-81DB-90A8F9597AD3}" srcId="{CAAB6EE5-AF3A-4F6D-B03B-80DC2BF31A62}" destId="{FE4449BA-5B09-CD4B-B2AE-23291D0F7A95}" srcOrd="1" destOrd="0" parTransId="{FADE1022-15F2-174F-B2E0-50D174EF9D37}" sibTransId="{7A08BC84-3783-4E48-9609-C064235AA056}"/>
    <dgm:cxn modelId="{04538A7D-1DA5-504A-820D-3FB26FBBDE97}" type="presOf" srcId="{F74FB9A7-57E4-CB45-9B67-93B7FD671DBB}" destId="{34898AF7-A42E-4645-AEA8-F78454B131F5}" srcOrd="0" destOrd="0" presId="urn:microsoft.com/office/officeart/2005/8/layout/vList2"/>
    <dgm:cxn modelId="{F14644AB-7A49-DF47-8157-5A555D70AEB4}" type="presOf" srcId="{FE4449BA-5B09-CD4B-B2AE-23291D0F7A95}" destId="{35754F51-FC0F-2D4D-B773-0E05C9A9D28E}" srcOrd="0" destOrd="0" presId="urn:microsoft.com/office/officeart/2005/8/layout/vList2"/>
    <dgm:cxn modelId="{E365FDB4-8F4F-3B44-8262-94A85ABD747A}" type="presOf" srcId="{4A04F8A7-F99D-4C52-A1E8-3FC68353E2C6}" destId="{75D57E3E-55BB-D34B-A144-81AE39E7CFE9}" srcOrd="0" destOrd="0" presId="urn:microsoft.com/office/officeart/2005/8/layout/vList2"/>
    <dgm:cxn modelId="{AE63F3D5-9934-43A5-A6D7-E9796638E94C}" srcId="{CAAB6EE5-AF3A-4F6D-B03B-80DC2BF31A62}" destId="{4A04F8A7-F99D-4C52-A1E8-3FC68353E2C6}" srcOrd="0" destOrd="0" parTransId="{DCCDB4B3-E131-4C81-80C2-EC5AE829FC3F}" sibTransId="{F092FF02-492E-44D3-8EF1-5CB1A3E573F6}"/>
    <dgm:cxn modelId="{CBBEC587-4408-C748-BC9E-67BD863AA107}" type="presParOf" srcId="{55018486-6A1B-E34C-B99D-7CC9DAAC235C}" destId="{75D57E3E-55BB-D34B-A144-81AE39E7CFE9}" srcOrd="0" destOrd="0" presId="urn:microsoft.com/office/officeart/2005/8/layout/vList2"/>
    <dgm:cxn modelId="{FF7737E0-53E5-854A-9287-D56E22FE08A2}" type="presParOf" srcId="{55018486-6A1B-E34C-B99D-7CC9DAAC235C}" destId="{7EF2F7DE-2978-1B4F-B982-3F574BD0BF08}" srcOrd="1" destOrd="0" presId="urn:microsoft.com/office/officeart/2005/8/layout/vList2"/>
    <dgm:cxn modelId="{0BF13289-2CEA-E44E-A124-85C3801E4882}" type="presParOf" srcId="{55018486-6A1B-E34C-B99D-7CC9DAAC235C}" destId="{35754F51-FC0F-2D4D-B773-0E05C9A9D28E}" srcOrd="2" destOrd="0" presId="urn:microsoft.com/office/officeart/2005/8/layout/vList2"/>
    <dgm:cxn modelId="{858CFB5C-E5F7-EE4A-B75E-21A3F06BE3C0}" type="presParOf" srcId="{55018486-6A1B-E34C-B99D-7CC9DAAC235C}" destId="{34898AF7-A42E-4645-AEA8-F78454B131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FCD013-236C-4365-BB53-4C2B3BFBA9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0E41154-7CF6-4FC6-8FD4-ED2A0833401A}">
      <dgm:prSet/>
      <dgm:spPr>
        <a:solidFill>
          <a:srgbClr val="0C1C3B"/>
        </a:solidFill>
      </dgm:spPr>
      <dgm:t>
        <a:bodyPr/>
        <a:lstStyle/>
        <a:p>
          <a:r>
            <a:rPr lang="en-US" b="0" i="0" dirty="0"/>
            <a:t>Dataset: Larger Synthea sample. </a:t>
          </a:r>
          <a:endParaRPr lang="en-US" dirty="0"/>
        </a:p>
      </dgm:t>
    </dgm:pt>
    <dgm:pt modelId="{926D0601-C8E1-4683-8AFF-91195079A3E3}" type="parTrans" cxnId="{BAE5ACE0-C9D9-46B8-BA37-C6513076053D}">
      <dgm:prSet/>
      <dgm:spPr/>
      <dgm:t>
        <a:bodyPr/>
        <a:lstStyle/>
        <a:p>
          <a:endParaRPr lang="en-US"/>
        </a:p>
      </dgm:t>
    </dgm:pt>
    <dgm:pt modelId="{10007EFA-545A-449F-BA81-6D9AE993D289}" type="sibTrans" cxnId="{BAE5ACE0-C9D9-46B8-BA37-C6513076053D}">
      <dgm:prSet/>
      <dgm:spPr/>
      <dgm:t>
        <a:bodyPr/>
        <a:lstStyle/>
        <a:p>
          <a:endParaRPr lang="en-US"/>
        </a:p>
      </dgm:t>
    </dgm:pt>
    <dgm:pt modelId="{4E99678B-C278-4BED-8B34-2C865E808062}">
      <dgm:prSet/>
      <dgm:spPr>
        <a:solidFill>
          <a:srgbClr val="0C1C3B"/>
        </a:solidFill>
      </dgm:spPr>
      <dgm:t>
        <a:bodyPr/>
        <a:lstStyle/>
        <a:p>
          <a:r>
            <a:rPr lang="en-US" b="0" i="0" dirty="0"/>
            <a:t>GPT-4: Refine prompts with examples. </a:t>
          </a:r>
          <a:endParaRPr lang="en-US" dirty="0"/>
        </a:p>
      </dgm:t>
    </dgm:pt>
    <dgm:pt modelId="{52CE7AF3-E85E-4F50-8656-2AAC0F8C26ED}" type="parTrans" cxnId="{FE5DC66F-AA4E-4454-8A4C-7D97A858D41E}">
      <dgm:prSet/>
      <dgm:spPr/>
      <dgm:t>
        <a:bodyPr/>
        <a:lstStyle/>
        <a:p>
          <a:endParaRPr lang="en-US"/>
        </a:p>
      </dgm:t>
    </dgm:pt>
    <dgm:pt modelId="{7F77796E-C696-4888-BAB3-B9ADD79F2782}" type="sibTrans" cxnId="{FE5DC66F-AA4E-4454-8A4C-7D97A858D41E}">
      <dgm:prSet/>
      <dgm:spPr/>
      <dgm:t>
        <a:bodyPr/>
        <a:lstStyle/>
        <a:p>
          <a:endParaRPr lang="en-US"/>
        </a:p>
      </dgm:t>
    </dgm:pt>
    <dgm:pt modelId="{2C4AA926-C281-4094-892C-E3B0AFFC0448}">
      <dgm:prSet/>
      <dgm:spPr>
        <a:solidFill>
          <a:srgbClr val="0C1C3B"/>
        </a:solidFill>
      </dgm:spPr>
      <dgm:t>
        <a:bodyPr/>
        <a:lstStyle/>
        <a:p>
          <a:r>
            <a:rPr lang="en-US" b="0" i="0"/>
            <a:t>ML: Add features, tune k-NN. </a:t>
          </a:r>
          <a:endParaRPr lang="en-US"/>
        </a:p>
      </dgm:t>
    </dgm:pt>
    <dgm:pt modelId="{EFB426DC-CE8C-4977-A905-E7720F116DF9}" type="parTrans" cxnId="{E4B88594-7987-44AE-84A9-7095FE436671}">
      <dgm:prSet/>
      <dgm:spPr/>
      <dgm:t>
        <a:bodyPr/>
        <a:lstStyle/>
        <a:p>
          <a:endParaRPr lang="en-US"/>
        </a:p>
      </dgm:t>
    </dgm:pt>
    <dgm:pt modelId="{011B9B14-03F8-4937-8416-CC8C5087F6A9}" type="sibTrans" cxnId="{E4B88594-7987-44AE-84A9-7095FE436671}">
      <dgm:prSet/>
      <dgm:spPr/>
      <dgm:t>
        <a:bodyPr/>
        <a:lstStyle/>
        <a:p>
          <a:endParaRPr lang="en-US"/>
        </a:p>
      </dgm:t>
    </dgm:pt>
    <dgm:pt modelId="{3B49E44F-6AF4-4679-BD92-C66235018D58}">
      <dgm:prSet/>
      <dgm:spPr>
        <a:solidFill>
          <a:srgbClr val="0C1C3B"/>
        </a:solidFill>
      </dgm:spPr>
      <dgm:t>
        <a:bodyPr/>
        <a:lstStyle/>
        <a:p>
          <a:r>
            <a:rPr lang="en-US" b="0" i="0"/>
            <a:t>Visualization: Glucose trend plot.</a:t>
          </a:r>
          <a:endParaRPr lang="en-US"/>
        </a:p>
      </dgm:t>
    </dgm:pt>
    <dgm:pt modelId="{066EDEB2-1658-4FAA-9974-E58B32021C9B}" type="parTrans" cxnId="{9CF46F9E-2FC9-4C2B-A9E8-AD7CF72C709A}">
      <dgm:prSet/>
      <dgm:spPr/>
      <dgm:t>
        <a:bodyPr/>
        <a:lstStyle/>
        <a:p>
          <a:endParaRPr lang="en-US"/>
        </a:p>
      </dgm:t>
    </dgm:pt>
    <dgm:pt modelId="{F9343067-D815-49E2-B0B2-F5E2C668EB22}" type="sibTrans" cxnId="{9CF46F9E-2FC9-4C2B-A9E8-AD7CF72C709A}">
      <dgm:prSet/>
      <dgm:spPr/>
      <dgm:t>
        <a:bodyPr/>
        <a:lstStyle/>
        <a:p>
          <a:endParaRPr lang="en-US"/>
        </a:p>
      </dgm:t>
    </dgm:pt>
    <dgm:pt modelId="{420561A9-E906-B443-A626-6CF162DB19D9}" type="pres">
      <dgm:prSet presAssocID="{7EFCD013-236C-4365-BB53-4C2B3BFBA978}" presName="linear" presStyleCnt="0">
        <dgm:presLayoutVars>
          <dgm:animLvl val="lvl"/>
          <dgm:resizeHandles val="exact"/>
        </dgm:presLayoutVars>
      </dgm:prSet>
      <dgm:spPr/>
    </dgm:pt>
    <dgm:pt modelId="{6D9F8CC2-F37C-7F44-8D0B-7EC57E91D3C1}" type="pres">
      <dgm:prSet presAssocID="{E0E41154-7CF6-4FC6-8FD4-ED2A083340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17C7F8-1D46-E346-A847-0774E48E13EA}" type="pres">
      <dgm:prSet presAssocID="{10007EFA-545A-449F-BA81-6D9AE993D289}" presName="spacer" presStyleCnt="0"/>
      <dgm:spPr/>
    </dgm:pt>
    <dgm:pt modelId="{1FB11C62-8DAA-DD48-BE90-747ADFA497A3}" type="pres">
      <dgm:prSet presAssocID="{4E99678B-C278-4BED-8B34-2C865E8080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734D76-3592-1D40-BCCC-B8133CD19D93}" type="pres">
      <dgm:prSet presAssocID="{7F77796E-C696-4888-BAB3-B9ADD79F2782}" presName="spacer" presStyleCnt="0"/>
      <dgm:spPr/>
    </dgm:pt>
    <dgm:pt modelId="{901A472A-8499-5044-B98B-EB6D135C049F}" type="pres">
      <dgm:prSet presAssocID="{2C4AA926-C281-4094-892C-E3B0AFFC04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C0AA5E-E159-094E-96A9-B86DE215A46E}" type="pres">
      <dgm:prSet presAssocID="{011B9B14-03F8-4937-8416-CC8C5087F6A9}" presName="spacer" presStyleCnt="0"/>
      <dgm:spPr/>
    </dgm:pt>
    <dgm:pt modelId="{40F8EF13-746D-6E46-A96B-610E9454EE33}" type="pres">
      <dgm:prSet presAssocID="{3B49E44F-6AF4-4679-BD92-C66235018D5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0B5F632-E92C-8D40-A098-C4AF023D146E}" type="presOf" srcId="{4E99678B-C278-4BED-8B34-2C865E808062}" destId="{1FB11C62-8DAA-DD48-BE90-747ADFA497A3}" srcOrd="0" destOrd="0" presId="urn:microsoft.com/office/officeart/2005/8/layout/vList2"/>
    <dgm:cxn modelId="{B8533F49-8A95-314F-8638-BFB6FADA515C}" type="presOf" srcId="{3B49E44F-6AF4-4679-BD92-C66235018D58}" destId="{40F8EF13-746D-6E46-A96B-610E9454EE33}" srcOrd="0" destOrd="0" presId="urn:microsoft.com/office/officeart/2005/8/layout/vList2"/>
    <dgm:cxn modelId="{9B329068-7CB6-F14B-82E5-A515BFD8356E}" type="presOf" srcId="{2C4AA926-C281-4094-892C-E3B0AFFC0448}" destId="{901A472A-8499-5044-B98B-EB6D135C049F}" srcOrd="0" destOrd="0" presId="urn:microsoft.com/office/officeart/2005/8/layout/vList2"/>
    <dgm:cxn modelId="{FE5DC66F-AA4E-4454-8A4C-7D97A858D41E}" srcId="{7EFCD013-236C-4365-BB53-4C2B3BFBA978}" destId="{4E99678B-C278-4BED-8B34-2C865E808062}" srcOrd="1" destOrd="0" parTransId="{52CE7AF3-E85E-4F50-8656-2AAC0F8C26ED}" sibTransId="{7F77796E-C696-4888-BAB3-B9ADD79F2782}"/>
    <dgm:cxn modelId="{E4B88594-7987-44AE-84A9-7095FE436671}" srcId="{7EFCD013-236C-4365-BB53-4C2B3BFBA978}" destId="{2C4AA926-C281-4094-892C-E3B0AFFC0448}" srcOrd="2" destOrd="0" parTransId="{EFB426DC-CE8C-4977-A905-E7720F116DF9}" sibTransId="{011B9B14-03F8-4937-8416-CC8C5087F6A9}"/>
    <dgm:cxn modelId="{F6D04F97-FBD2-BC41-95C7-6213E2B9B4B7}" type="presOf" srcId="{7EFCD013-236C-4365-BB53-4C2B3BFBA978}" destId="{420561A9-E906-B443-A626-6CF162DB19D9}" srcOrd="0" destOrd="0" presId="urn:microsoft.com/office/officeart/2005/8/layout/vList2"/>
    <dgm:cxn modelId="{2C9B129B-5FEE-9348-A7B3-7AC4B24F5792}" type="presOf" srcId="{E0E41154-7CF6-4FC6-8FD4-ED2A0833401A}" destId="{6D9F8CC2-F37C-7F44-8D0B-7EC57E91D3C1}" srcOrd="0" destOrd="0" presId="urn:microsoft.com/office/officeart/2005/8/layout/vList2"/>
    <dgm:cxn modelId="{9CF46F9E-2FC9-4C2B-A9E8-AD7CF72C709A}" srcId="{7EFCD013-236C-4365-BB53-4C2B3BFBA978}" destId="{3B49E44F-6AF4-4679-BD92-C66235018D58}" srcOrd="3" destOrd="0" parTransId="{066EDEB2-1658-4FAA-9974-E58B32021C9B}" sibTransId="{F9343067-D815-49E2-B0B2-F5E2C668EB22}"/>
    <dgm:cxn modelId="{BAE5ACE0-C9D9-46B8-BA37-C6513076053D}" srcId="{7EFCD013-236C-4365-BB53-4C2B3BFBA978}" destId="{E0E41154-7CF6-4FC6-8FD4-ED2A0833401A}" srcOrd="0" destOrd="0" parTransId="{926D0601-C8E1-4683-8AFF-91195079A3E3}" sibTransId="{10007EFA-545A-449F-BA81-6D9AE993D289}"/>
    <dgm:cxn modelId="{C4657783-CBAF-4F4C-8D5C-1082D0DF10FB}" type="presParOf" srcId="{420561A9-E906-B443-A626-6CF162DB19D9}" destId="{6D9F8CC2-F37C-7F44-8D0B-7EC57E91D3C1}" srcOrd="0" destOrd="0" presId="urn:microsoft.com/office/officeart/2005/8/layout/vList2"/>
    <dgm:cxn modelId="{95A106F4-3D10-D14B-995B-474742C4BFC4}" type="presParOf" srcId="{420561A9-E906-B443-A626-6CF162DB19D9}" destId="{CE17C7F8-1D46-E346-A847-0774E48E13EA}" srcOrd="1" destOrd="0" presId="urn:microsoft.com/office/officeart/2005/8/layout/vList2"/>
    <dgm:cxn modelId="{619E42D5-9BA0-6C4A-96FA-E0973F945F0D}" type="presParOf" srcId="{420561A9-E906-B443-A626-6CF162DB19D9}" destId="{1FB11C62-8DAA-DD48-BE90-747ADFA497A3}" srcOrd="2" destOrd="0" presId="urn:microsoft.com/office/officeart/2005/8/layout/vList2"/>
    <dgm:cxn modelId="{D6796CA0-6948-A344-85BD-7324146F2C1A}" type="presParOf" srcId="{420561A9-E906-B443-A626-6CF162DB19D9}" destId="{C0734D76-3592-1D40-BCCC-B8133CD19D93}" srcOrd="3" destOrd="0" presId="urn:microsoft.com/office/officeart/2005/8/layout/vList2"/>
    <dgm:cxn modelId="{52D116B1-815D-6C40-9B5E-3488F26EF191}" type="presParOf" srcId="{420561A9-E906-B443-A626-6CF162DB19D9}" destId="{901A472A-8499-5044-B98B-EB6D135C049F}" srcOrd="4" destOrd="0" presId="urn:microsoft.com/office/officeart/2005/8/layout/vList2"/>
    <dgm:cxn modelId="{8408073E-2691-7F48-80E1-84BAE08D17E2}" type="presParOf" srcId="{420561A9-E906-B443-A626-6CF162DB19D9}" destId="{2EC0AA5E-E159-094E-96A9-B86DE215A46E}" srcOrd="5" destOrd="0" presId="urn:microsoft.com/office/officeart/2005/8/layout/vList2"/>
    <dgm:cxn modelId="{8DB42515-D846-854A-88E4-BB1A51230811}" type="presParOf" srcId="{420561A9-E906-B443-A626-6CF162DB19D9}" destId="{40F8EF13-746D-6E46-A96B-610E9454EE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1D59D-FC2D-4091-ACAF-C6163B7377B0}">
      <dsp:nvSpPr>
        <dsp:cNvPr id="0" name=""/>
        <dsp:cNvSpPr/>
      </dsp:nvSpPr>
      <dsp:spPr>
        <a:xfrm>
          <a:off x="90683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2761A-821D-4721-8CA0-17134251EA70}">
      <dsp:nvSpPr>
        <dsp:cNvPr id="0" name=""/>
        <dsp:cNvSpPr/>
      </dsp:nvSpPr>
      <dsp:spPr>
        <a:xfrm>
          <a:off x="117562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E9687-D1EC-4C2C-9A2C-35C03FE2F713}">
      <dsp:nvSpPr>
        <dsp:cNvPr id="0" name=""/>
        <dsp:cNvSpPr/>
      </dsp:nvSpPr>
      <dsp:spPr>
        <a:xfrm>
          <a:off x="50365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>
              <a:latin typeface="Neue Haas Grotesk Text Pro" panose="020B0504020202020204" pitchFamily="34" charset="77"/>
            </a:rPr>
            <a:t>Problem: Diabetes affects millions globally. </a:t>
          </a:r>
          <a:endParaRPr lang="en-US" sz="1500" kern="1200">
            <a:latin typeface="Neue Haas Grotesk Text Pro" panose="020B0504020202020204" pitchFamily="34" charset="77"/>
          </a:endParaRPr>
        </a:p>
      </dsp:txBody>
      <dsp:txXfrm>
        <a:off x="503654" y="2312218"/>
        <a:ext cx="2067600" cy="720000"/>
      </dsp:txXfrm>
    </dsp:sp>
    <dsp:sp modelId="{DE77828F-6E28-47C2-B5FD-379E430C21F8}">
      <dsp:nvSpPr>
        <dsp:cNvPr id="0" name=""/>
        <dsp:cNvSpPr/>
      </dsp:nvSpPr>
      <dsp:spPr>
        <a:xfrm>
          <a:off x="333626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13C9C-5413-4EE0-8D78-340B565FB38C}">
      <dsp:nvSpPr>
        <dsp:cNvPr id="0" name=""/>
        <dsp:cNvSpPr/>
      </dsp:nvSpPr>
      <dsp:spPr>
        <a:xfrm>
          <a:off x="360505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C17CE-BEC3-4880-9032-B5DAE26665D5}">
      <dsp:nvSpPr>
        <dsp:cNvPr id="0" name=""/>
        <dsp:cNvSpPr/>
      </dsp:nvSpPr>
      <dsp:spPr>
        <a:xfrm>
          <a:off x="293308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>
              <a:latin typeface="Neue Haas Grotesk Text Pro" panose="020B0504020202020204" pitchFamily="34" charset="77"/>
            </a:rPr>
            <a:t>Challenge: Early risk detection is complex. </a:t>
          </a:r>
          <a:endParaRPr lang="en-US" sz="1500" kern="1200">
            <a:latin typeface="Neue Haas Grotesk Text Pro" panose="020B0504020202020204" pitchFamily="34" charset="77"/>
          </a:endParaRPr>
        </a:p>
      </dsp:txBody>
      <dsp:txXfrm>
        <a:off x="2933084" y="2312218"/>
        <a:ext cx="2067600" cy="720000"/>
      </dsp:txXfrm>
    </dsp:sp>
    <dsp:sp modelId="{50D30DA8-9853-4E6E-85A3-7DFD88E36E8A}">
      <dsp:nvSpPr>
        <dsp:cNvPr id="0" name=""/>
        <dsp:cNvSpPr/>
      </dsp:nvSpPr>
      <dsp:spPr>
        <a:xfrm>
          <a:off x="5765696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FC21A-5DE5-4F13-B0B5-0DCB71BBDC95}">
      <dsp:nvSpPr>
        <dsp:cNvPr id="0" name=""/>
        <dsp:cNvSpPr/>
      </dsp:nvSpPr>
      <dsp:spPr>
        <a:xfrm>
          <a:off x="6034484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36440-6486-4466-A667-D6CD37A7F649}">
      <dsp:nvSpPr>
        <dsp:cNvPr id="0" name=""/>
        <dsp:cNvSpPr/>
      </dsp:nvSpPr>
      <dsp:spPr>
        <a:xfrm>
          <a:off x="5362514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>
              <a:latin typeface="Neue Haas Grotesk Text Pro" panose="020B0504020202020204" pitchFamily="34" charset="77"/>
            </a:rPr>
            <a:t>GPT-4 Role: Predicts risk and simplifies notes. </a:t>
          </a:r>
          <a:endParaRPr lang="en-US" sz="1500" kern="1200">
            <a:latin typeface="Neue Haas Grotesk Text Pro" panose="020B0504020202020204" pitchFamily="34" charset="77"/>
          </a:endParaRPr>
        </a:p>
      </dsp:txBody>
      <dsp:txXfrm>
        <a:off x="5362514" y="2312218"/>
        <a:ext cx="2067600" cy="720000"/>
      </dsp:txXfrm>
    </dsp:sp>
    <dsp:sp modelId="{E76058BA-ADDB-468D-977F-1CFAC5545815}">
      <dsp:nvSpPr>
        <dsp:cNvPr id="0" name=""/>
        <dsp:cNvSpPr/>
      </dsp:nvSpPr>
      <dsp:spPr>
        <a:xfrm>
          <a:off x="8195127" y="658138"/>
          <a:ext cx="1261236" cy="1261236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3C916-BA64-4844-9AE5-843CBCA1E037}">
      <dsp:nvSpPr>
        <dsp:cNvPr id="0" name=""/>
        <dsp:cNvSpPr/>
      </dsp:nvSpPr>
      <dsp:spPr>
        <a:xfrm>
          <a:off x="8463915" y="926926"/>
          <a:ext cx="723660" cy="723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9E18F-F9D3-4E6A-9DEE-FF5BB6B4DC1F}">
      <dsp:nvSpPr>
        <dsp:cNvPr id="0" name=""/>
        <dsp:cNvSpPr/>
      </dsp:nvSpPr>
      <dsp:spPr>
        <a:xfrm>
          <a:off x="7791945" y="2312218"/>
          <a:ext cx="206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>
              <a:latin typeface="Neue Haas Grotesk Text Pro" panose="020B0504020202020204" pitchFamily="34" charset="77"/>
            </a:rPr>
            <a:t>Goal: Enhance early intervention.</a:t>
          </a:r>
          <a:endParaRPr lang="en-US" sz="1500" kern="1200">
            <a:latin typeface="Neue Haas Grotesk Text Pro" panose="020B0504020202020204" pitchFamily="34" charset="77"/>
          </a:endParaRPr>
        </a:p>
      </dsp:txBody>
      <dsp:txXfrm>
        <a:off x="7791945" y="2312218"/>
        <a:ext cx="20676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59FA-39F4-46E7-B483-B86AB8C8FAE7}">
      <dsp:nvSpPr>
        <dsp:cNvPr id="0" name=""/>
        <dsp:cNvSpPr/>
      </dsp:nvSpPr>
      <dsp:spPr>
        <a:xfrm>
          <a:off x="0" y="447"/>
          <a:ext cx="5737860" cy="1047452"/>
        </a:xfrm>
        <a:prstGeom prst="roundRect">
          <a:avLst>
            <a:gd name="adj" fmla="val 10000"/>
          </a:avLst>
        </a:prstGeom>
        <a:solidFill>
          <a:srgbClr val="0C1C3B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C8466-4C87-4135-AAFC-D0D8329B41CB}">
      <dsp:nvSpPr>
        <dsp:cNvPr id="0" name=""/>
        <dsp:cNvSpPr/>
      </dsp:nvSpPr>
      <dsp:spPr>
        <a:xfrm>
          <a:off x="316854" y="236124"/>
          <a:ext cx="576099" cy="576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E8CA7-1653-42C9-8EEF-193345E24A58}">
      <dsp:nvSpPr>
        <dsp:cNvPr id="0" name=""/>
        <dsp:cNvSpPr/>
      </dsp:nvSpPr>
      <dsp:spPr>
        <a:xfrm>
          <a:off x="1209807" y="447"/>
          <a:ext cx="4528052" cy="10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110855" rIns="110855" bIns="110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Neue Haas Grotesk Text Pro" panose="020B0504020202020204" pitchFamily="34" charset="77"/>
            </a:rPr>
            <a:t>Source: Synthea (</a:t>
          </a:r>
          <a:r>
            <a:rPr lang="en-US" sz="2500" b="0" i="0" kern="1200" dirty="0" err="1">
              <a:latin typeface="Neue Haas Grotesk Text Pro" panose="020B0504020202020204" pitchFamily="34" charset="77"/>
            </a:rPr>
            <a:t>synthea.mitre.org</a:t>
          </a:r>
          <a:r>
            <a:rPr lang="en-US" sz="2500" b="0" i="0" kern="1200" dirty="0">
              <a:latin typeface="Neue Haas Grotesk Text Pro" panose="020B0504020202020204" pitchFamily="34" charset="77"/>
            </a:rPr>
            <a:t>). </a:t>
          </a:r>
          <a:endParaRPr lang="en-US" sz="2500" kern="1200" dirty="0">
            <a:latin typeface="Neue Haas Grotesk Text Pro" panose="020B0504020202020204" pitchFamily="34" charset="77"/>
          </a:endParaRPr>
        </a:p>
      </dsp:txBody>
      <dsp:txXfrm>
        <a:off x="1209807" y="447"/>
        <a:ext cx="4528052" cy="1047452"/>
      </dsp:txXfrm>
    </dsp:sp>
    <dsp:sp modelId="{ACC80108-DA46-42DD-A25C-1DF7D3367F08}">
      <dsp:nvSpPr>
        <dsp:cNvPr id="0" name=""/>
        <dsp:cNvSpPr/>
      </dsp:nvSpPr>
      <dsp:spPr>
        <a:xfrm>
          <a:off x="0" y="1309763"/>
          <a:ext cx="5737860" cy="10474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A4F0C-5E2F-4820-B20D-AD664A835914}">
      <dsp:nvSpPr>
        <dsp:cNvPr id="0" name=""/>
        <dsp:cNvSpPr/>
      </dsp:nvSpPr>
      <dsp:spPr>
        <a:xfrm>
          <a:off x="316854" y="1545440"/>
          <a:ext cx="576099" cy="576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EF924-1479-4F91-8194-9581BFE8015A}">
      <dsp:nvSpPr>
        <dsp:cNvPr id="0" name=""/>
        <dsp:cNvSpPr/>
      </dsp:nvSpPr>
      <dsp:spPr>
        <a:xfrm>
          <a:off x="1209807" y="1309763"/>
          <a:ext cx="4528052" cy="10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110855" rIns="110855" bIns="110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Neue Haas Grotesk Text Pro" panose="020B0504020202020204" pitchFamily="34" charset="77"/>
            </a:rPr>
            <a:t>Size: 7 MB, 100 patients. </a:t>
          </a:r>
          <a:endParaRPr lang="en-US" sz="2500" kern="1200">
            <a:latin typeface="Neue Haas Grotesk Text Pro" panose="020B0504020202020204" pitchFamily="34" charset="77"/>
          </a:endParaRPr>
        </a:p>
      </dsp:txBody>
      <dsp:txXfrm>
        <a:off x="1209807" y="1309763"/>
        <a:ext cx="4528052" cy="1047452"/>
      </dsp:txXfrm>
    </dsp:sp>
    <dsp:sp modelId="{A92D4234-230C-4945-8E70-C21F9CBCFE8C}">
      <dsp:nvSpPr>
        <dsp:cNvPr id="0" name=""/>
        <dsp:cNvSpPr/>
      </dsp:nvSpPr>
      <dsp:spPr>
        <a:xfrm>
          <a:off x="0" y="2619079"/>
          <a:ext cx="5737860" cy="104745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02524-9D9B-4927-972B-CEF0E2AB0E25}">
      <dsp:nvSpPr>
        <dsp:cNvPr id="0" name=""/>
        <dsp:cNvSpPr/>
      </dsp:nvSpPr>
      <dsp:spPr>
        <a:xfrm>
          <a:off x="316854" y="2854756"/>
          <a:ext cx="576099" cy="576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DECD1-FD9E-4B60-81EE-E7C24AFA48AD}">
      <dsp:nvSpPr>
        <dsp:cNvPr id="0" name=""/>
        <dsp:cNvSpPr/>
      </dsp:nvSpPr>
      <dsp:spPr>
        <a:xfrm>
          <a:off x="1209807" y="2619079"/>
          <a:ext cx="2582036" cy="10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110855" rIns="110855" bIns="1108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Neue Haas Grotesk Text Pro" panose="020B0504020202020204" pitchFamily="34" charset="77"/>
            </a:rPr>
            <a:t>Key Files: </a:t>
          </a:r>
          <a:endParaRPr lang="en-US" sz="2500" kern="1200">
            <a:latin typeface="Neue Haas Grotesk Text Pro" panose="020B0504020202020204" pitchFamily="34" charset="77"/>
          </a:endParaRPr>
        </a:p>
      </dsp:txBody>
      <dsp:txXfrm>
        <a:off x="1209807" y="2619079"/>
        <a:ext cx="2582036" cy="1047452"/>
      </dsp:txXfrm>
    </dsp:sp>
    <dsp:sp modelId="{86901FAB-0740-4404-BC70-C3B4D45B231E}">
      <dsp:nvSpPr>
        <dsp:cNvPr id="0" name=""/>
        <dsp:cNvSpPr/>
      </dsp:nvSpPr>
      <dsp:spPr>
        <a:xfrm>
          <a:off x="3791844" y="2619079"/>
          <a:ext cx="1946015" cy="1047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5" tIns="110855" rIns="110855" bIns="11085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Neue Haas Grotesk Text Pro" panose="020B0504020202020204" pitchFamily="34" charset="77"/>
            </a:rPr>
            <a:t>conditions.csv: Diagnoses. </a:t>
          </a:r>
          <a:endParaRPr lang="en-US" sz="1200" kern="1200">
            <a:latin typeface="Neue Haas Grotesk Text Pro" panose="020B0504020202020204" pitchFamily="34" charset="77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>
              <a:latin typeface="Neue Haas Grotesk Text Pro" panose="020B0504020202020204" pitchFamily="34" charset="77"/>
            </a:rPr>
            <a:t>observations.csv: Glucose data.</a:t>
          </a:r>
          <a:endParaRPr lang="en-US" sz="1200" kern="1200">
            <a:latin typeface="Neue Haas Grotesk Text Pro" panose="020B0504020202020204" pitchFamily="34" charset="77"/>
          </a:endParaRPr>
        </a:p>
      </dsp:txBody>
      <dsp:txXfrm>
        <a:off x="3791844" y="2619079"/>
        <a:ext cx="1946015" cy="1047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17766-B54F-6C4C-9107-CBE6A76E0A0A}">
      <dsp:nvSpPr>
        <dsp:cNvPr id="0" name=""/>
        <dsp:cNvSpPr/>
      </dsp:nvSpPr>
      <dsp:spPr>
        <a:xfrm>
          <a:off x="0" y="734410"/>
          <a:ext cx="5737860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0FD2F-8947-A242-B27B-6B7EA61A4E09}">
      <dsp:nvSpPr>
        <dsp:cNvPr id="0" name=""/>
        <dsp:cNvSpPr/>
      </dsp:nvSpPr>
      <dsp:spPr>
        <a:xfrm>
          <a:off x="286893" y="498250"/>
          <a:ext cx="4016502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814" tIns="0" rIns="151814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>
              <a:latin typeface="Neue Haas Grotesk Text Pro" panose="020B0504020202020204" pitchFamily="34" charset="77"/>
            </a:rPr>
            <a:t>Preprocessing: Loaded Synthea data. 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309950" y="521307"/>
        <a:ext cx="3970388" cy="426206"/>
      </dsp:txXfrm>
    </dsp:sp>
    <dsp:sp modelId="{B284A9A2-C47B-7249-B9F5-3DD8F75DA548}">
      <dsp:nvSpPr>
        <dsp:cNvPr id="0" name=""/>
        <dsp:cNvSpPr/>
      </dsp:nvSpPr>
      <dsp:spPr>
        <a:xfrm>
          <a:off x="0" y="1460170"/>
          <a:ext cx="5737860" cy="9827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322" tIns="333248" rIns="44532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u="none" kern="1200">
              <a:latin typeface="Neue Haas Grotesk Text Pro" panose="020B0504020202020204" pitchFamily="34" charset="77"/>
            </a:rPr>
            <a:t>CoT: Risk prediction.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u="none" kern="1200">
              <a:latin typeface="Neue Haas Grotesk Text Pro" panose="020B0504020202020204" pitchFamily="34" charset="77"/>
            </a:rPr>
            <a:t>ToT: Differential diagnosis.</a:t>
          </a:r>
        </a:p>
      </dsp:txBody>
      <dsp:txXfrm>
        <a:off x="0" y="1460170"/>
        <a:ext cx="5737860" cy="982799"/>
      </dsp:txXfrm>
    </dsp:sp>
    <dsp:sp modelId="{86B9E348-DA03-5D42-B041-5696010DC68B}">
      <dsp:nvSpPr>
        <dsp:cNvPr id="0" name=""/>
        <dsp:cNvSpPr/>
      </dsp:nvSpPr>
      <dsp:spPr>
        <a:xfrm>
          <a:off x="286893" y="1224010"/>
          <a:ext cx="4016502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814" tIns="0" rIns="151814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>
              <a:latin typeface="Neue Haas Grotesk Text Pro" panose="020B0504020202020204" pitchFamily="34" charset="77"/>
            </a:rPr>
            <a:t>GPT-4: </a:t>
          </a:r>
        </a:p>
      </dsp:txBody>
      <dsp:txXfrm>
        <a:off x="309950" y="1247067"/>
        <a:ext cx="3970388" cy="426206"/>
      </dsp:txXfrm>
    </dsp:sp>
    <dsp:sp modelId="{2A932EF5-1491-4B43-83F9-13AE45B9D272}">
      <dsp:nvSpPr>
        <dsp:cNvPr id="0" name=""/>
        <dsp:cNvSpPr/>
      </dsp:nvSpPr>
      <dsp:spPr>
        <a:xfrm>
          <a:off x="0" y="2765529"/>
          <a:ext cx="5737860" cy="4031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794C7-88B3-0440-8CA8-D3A4A2CA374D}">
      <dsp:nvSpPr>
        <dsp:cNvPr id="0" name=""/>
        <dsp:cNvSpPr/>
      </dsp:nvSpPr>
      <dsp:spPr>
        <a:xfrm>
          <a:off x="286893" y="2529369"/>
          <a:ext cx="4016502" cy="4723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1814" tIns="0" rIns="151814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dirty="0">
              <a:latin typeface="Neue Haas Grotesk Text Pro" panose="020B0504020202020204" pitchFamily="34" charset="77"/>
            </a:rPr>
            <a:t>ML: k-NN for prediction/classification.</a:t>
          </a:r>
        </a:p>
      </dsp:txBody>
      <dsp:txXfrm>
        <a:off x="309950" y="2552426"/>
        <a:ext cx="3970388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57E3E-55BB-D34B-A144-81AE39E7CFE9}">
      <dsp:nvSpPr>
        <dsp:cNvPr id="0" name=""/>
        <dsp:cNvSpPr/>
      </dsp:nvSpPr>
      <dsp:spPr>
        <a:xfrm>
          <a:off x="0" y="35052"/>
          <a:ext cx="5752095" cy="95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kern="1200" dirty="0"/>
            <a:t>Prevalence: </a:t>
          </a:r>
          <a:endParaRPr lang="en-US" sz="3900" kern="1200" dirty="0">
            <a:latin typeface="Neue Haas Grotesk Text Pro" panose="020B0504020202020204" pitchFamily="34" charset="77"/>
          </a:endParaRPr>
        </a:p>
      </dsp:txBody>
      <dsp:txXfrm>
        <a:off x="46777" y="81829"/>
        <a:ext cx="5658541" cy="864676"/>
      </dsp:txXfrm>
    </dsp:sp>
    <dsp:sp modelId="{7EF2F7DE-2978-1B4F-B982-3F574BD0BF08}">
      <dsp:nvSpPr>
        <dsp:cNvPr id="0" name=""/>
        <dsp:cNvSpPr/>
      </dsp:nvSpPr>
      <dsp:spPr>
        <a:xfrm>
          <a:off x="0" y="993282"/>
          <a:ext cx="5752095" cy="1029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000" b="0" i="0" u="none" kern="1200" dirty="0"/>
            <a:t>Diabetes: 35.85%.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000" b="0" i="0" u="none" kern="1200" dirty="0"/>
            <a:t>Obesity: 42.45%.</a:t>
          </a:r>
        </a:p>
      </dsp:txBody>
      <dsp:txXfrm>
        <a:off x="0" y="993282"/>
        <a:ext cx="5752095" cy="1029307"/>
      </dsp:txXfrm>
    </dsp:sp>
    <dsp:sp modelId="{35754F51-FC0F-2D4D-B773-0E05C9A9D28E}">
      <dsp:nvSpPr>
        <dsp:cNvPr id="0" name=""/>
        <dsp:cNvSpPr/>
      </dsp:nvSpPr>
      <dsp:spPr>
        <a:xfrm>
          <a:off x="0" y="2022590"/>
          <a:ext cx="5752095" cy="9582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u="none" kern="1200" dirty="0"/>
            <a:t>GPT-4 Accuracy:</a:t>
          </a:r>
        </a:p>
      </dsp:txBody>
      <dsp:txXfrm>
        <a:off x="46777" y="2069367"/>
        <a:ext cx="5658541" cy="864676"/>
      </dsp:txXfrm>
    </dsp:sp>
    <dsp:sp modelId="{34898AF7-A42E-4645-AEA8-F78454B131F5}">
      <dsp:nvSpPr>
        <dsp:cNvPr id="0" name=""/>
        <dsp:cNvSpPr/>
      </dsp:nvSpPr>
      <dsp:spPr>
        <a:xfrm>
          <a:off x="0" y="2980820"/>
          <a:ext cx="5752095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629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b="0" i="0" u="none" kern="1200" dirty="0"/>
            <a:t> </a:t>
          </a:r>
          <a:r>
            <a:rPr lang="en-US" sz="3000" b="0" i="0" u="none" kern="1200" dirty="0" err="1"/>
            <a:t>CoT</a:t>
          </a:r>
          <a:r>
            <a:rPr lang="en-US" sz="3000" b="0" i="0" u="none" kern="1200" dirty="0"/>
            <a:t> &amp; </a:t>
          </a:r>
          <a:r>
            <a:rPr lang="en-US" sz="3000" b="0" i="0" u="none" kern="1200" dirty="0" err="1"/>
            <a:t>ToT</a:t>
          </a:r>
          <a:r>
            <a:rPr lang="en-US" sz="3000" b="0" i="0" u="none" kern="1200" dirty="0"/>
            <a:t> at 0.90. </a:t>
          </a:r>
        </a:p>
      </dsp:txBody>
      <dsp:txXfrm>
        <a:off x="0" y="2980820"/>
        <a:ext cx="5752095" cy="645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F8CC2-F37C-7F44-8D0B-7EC57E91D3C1}">
      <dsp:nvSpPr>
        <dsp:cNvPr id="0" name=""/>
        <dsp:cNvSpPr/>
      </dsp:nvSpPr>
      <dsp:spPr>
        <a:xfrm>
          <a:off x="0" y="882349"/>
          <a:ext cx="7216416" cy="767520"/>
        </a:xfrm>
        <a:prstGeom prst="roundRect">
          <a:avLst/>
        </a:prstGeom>
        <a:solidFill>
          <a:srgbClr val="0C1C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Dataset: Larger Synthea sample. </a:t>
          </a:r>
          <a:endParaRPr lang="en-US" sz="3200" kern="1200" dirty="0"/>
        </a:p>
      </dsp:txBody>
      <dsp:txXfrm>
        <a:off x="37467" y="919816"/>
        <a:ext cx="7141482" cy="692586"/>
      </dsp:txXfrm>
    </dsp:sp>
    <dsp:sp modelId="{1FB11C62-8DAA-DD48-BE90-747ADFA497A3}">
      <dsp:nvSpPr>
        <dsp:cNvPr id="0" name=""/>
        <dsp:cNvSpPr/>
      </dsp:nvSpPr>
      <dsp:spPr>
        <a:xfrm>
          <a:off x="0" y="1742030"/>
          <a:ext cx="7216416" cy="767520"/>
        </a:xfrm>
        <a:prstGeom prst="roundRect">
          <a:avLst/>
        </a:prstGeom>
        <a:solidFill>
          <a:srgbClr val="0C1C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GPT-4: Refine prompts with examples. </a:t>
          </a:r>
          <a:endParaRPr lang="en-US" sz="3200" kern="1200" dirty="0"/>
        </a:p>
      </dsp:txBody>
      <dsp:txXfrm>
        <a:off x="37467" y="1779497"/>
        <a:ext cx="7141482" cy="692586"/>
      </dsp:txXfrm>
    </dsp:sp>
    <dsp:sp modelId="{901A472A-8499-5044-B98B-EB6D135C049F}">
      <dsp:nvSpPr>
        <dsp:cNvPr id="0" name=""/>
        <dsp:cNvSpPr/>
      </dsp:nvSpPr>
      <dsp:spPr>
        <a:xfrm>
          <a:off x="0" y="2601709"/>
          <a:ext cx="7216416" cy="767520"/>
        </a:xfrm>
        <a:prstGeom prst="roundRect">
          <a:avLst/>
        </a:prstGeom>
        <a:solidFill>
          <a:srgbClr val="0C1C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ML: Add features, tune k-NN. </a:t>
          </a:r>
          <a:endParaRPr lang="en-US" sz="3200" kern="1200"/>
        </a:p>
      </dsp:txBody>
      <dsp:txXfrm>
        <a:off x="37467" y="2639176"/>
        <a:ext cx="7141482" cy="692586"/>
      </dsp:txXfrm>
    </dsp:sp>
    <dsp:sp modelId="{40F8EF13-746D-6E46-A96B-610E9454EE33}">
      <dsp:nvSpPr>
        <dsp:cNvPr id="0" name=""/>
        <dsp:cNvSpPr/>
      </dsp:nvSpPr>
      <dsp:spPr>
        <a:xfrm>
          <a:off x="0" y="3461390"/>
          <a:ext cx="7216416" cy="767520"/>
        </a:xfrm>
        <a:prstGeom prst="roundRect">
          <a:avLst/>
        </a:prstGeom>
        <a:solidFill>
          <a:srgbClr val="0C1C3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/>
            <a:t>Visualization: Glucose trend plot.</a:t>
          </a:r>
          <a:endParaRPr lang="en-US" sz="3200" kern="1200"/>
        </a:p>
      </dsp:txBody>
      <dsp:txXfrm>
        <a:off x="37467" y="3498857"/>
        <a:ext cx="714148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1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1" r:id="rId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FF84B-17DC-7D26-DC3C-DCE0FE8D1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Neue Haas Grotesk Text Pro" panose="020B0504020202020204" pitchFamily="34" charset="77"/>
              </a:rPr>
              <a:t>Jesus Minjares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Neue Haas Grotesk Text Pro" panose="020B0504020202020204" pitchFamily="34" charset="77"/>
              </a:rPr>
              <a:t>UT AUSTIN: AI in HEALTHCARE</a:t>
            </a:r>
          </a:p>
          <a:p>
            <a:pPr>
              <a:lnSpc>
                <a:spcPct val="120000"/>
              </a:lnSpc>
            </a:pPr>
            <a:endParaRPr 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lorful dots in the air&#10;&#10;AI-generated content may be incorrect.">
            <a:extLst>
              <a:ext uri="{FF2B5EF4-FFF2-40B4-BE49-F238E27FC236}">
                <a16:creationId xmlns:a16="http://schemas.microsoft.com/office/drawing/2014/main" id="{A3514E09-3192-F78F-6782-19E51001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6" r="6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503EED-78D8-704D-FB43-EB0C178B7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679236"/>
            <a:ext cx="4747840" cy="352425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Neue Haas Grotesk Text Pro" panose="020B0504020202020204" pitchFamily="34" charset="77"/>
              </a:rPr>
              <a:t>GPT-4-Powered Insights for Diabetes Risk Prediction</a:t>
            </a:r>
            <a:endParaRPr lang="en-US" sz="4400" b="0" dirty="0">
              <a:solidFill>
                <a:srgbClr val="000000"/>
              </a:solidFill>
              <a:latin typeface="Neue Haas Grotesk Tex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485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28F52-54F4-D90C-E9EB-F6A133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Healthcare Issue: Diabetes Risk </a:t>
            </a:r>
            <a:br>
              <a:rPr lang="en-US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dirty="0">
              <a:latin typeface="Neue Haas Grotesk Text Pro" panose="020B0504020202020204" pitchFamily="34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3">
            <a:extLst>
              <a:ext uri="{FF2B5EF4-FFF2-40B4-BE49-F238E27FC236}">
                <a16:creationId xmlns:a16="http://schemas.microsoft.com/office/drawing/2014/main" id="{C7D30F83-EA1D-3ADE-22E0-E01F1BB7B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07812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025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56102-D647-AA34-1D5C-0976A2C6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Medical Dataset Used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DF0DF1E-C2E9-FFDF-ACE1-0330D429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B3B5ACDA-3F43-2865-8F46-B729F373A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069888"/>
              </p:ext>
            </p:extLst>
          </p:nvPr>
        </p:nvGraphicFramePr>
        <p:xfrm>
          <a:off x="640080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16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11C8E-0275-B6A7-B40D-216CADA6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9378563" cy="109728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Engineered Prompts for GPT-4</a:t>
            </a:r>
            <a:br>
              <a:rPr lang="en-US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dirty="0">
              <a:latin typeface="Neue Haas Grotesk Text Pro" panose="020B0504020202020204" pitchFamily="34" charset="77"/>
            </a:endParaRPr>
          </a:p>
        </p:txBody>
      </p: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0144EF-7668-A213-A40A-D522D8B1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05082"/>
            <a:ext cx="5356627" cy="4394550"/>
          </a:xfrm>
        </p:spPr>
        <p:txBody>
          <a:bodyPr/>
          <a:lstStyle/>
          <a:p>
            <a:pPr algn="l" rtl="0">
              <a:lnSpc>
                <a:spcPct val="100000"/>
              </a:lnSpc>
              <a:buNone/>
            </a:pPr>
            <a:r>
              <a:rPr lang="en-US" i="0" u="none" strike="noStrike" dirty="0" err="1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CoT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 Prompt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: Predicts risk (High/Medium/Low). </a:t>
            </a:r>
          </a:p>
          <a:p>
            <a:pPr algn="l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Analyze glucose, obesity, meds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.</a:t>
            </a:r>
          </a:p>
          <a:p>
            <a:pPr algn="l" rtl="0">
              <a:lnSpc>
                <a:spcPct val="100000"/>
              </a:lnSpc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Neue Haas Grotesk Text Pro" panose="020B0504020202020204" pitchFamily="34" charset="77"/>
            </a:endParaRPr>
          </a:p>
          <a:p>
            <a:pPr algn="l" rtl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Neue Haas Grotesk Text Pro" panose="020B0504020202020204" pitchFamily="34" charset="77"/>
            </a:endParaRPr>
          </a:p>
          <a:p>
            <a:pPr algn="l" rtl="0">
              <a:lnSpc>
                <a:spcPct val="100000"/>
              </a:lnSpc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Neue Haas Grotesk Text Pro" panose="020B0504020202020204" pitchFamily="34" charset="77"/>
            </a:endParaRPr>
          </a:p>
          <a:p>
            <a:pPr algn="l" rtl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Neue Haas Grotesk Text Pro" panose="020B0504020202020204" pitchFamily="34" charset="77"/>
            </a:endParaRPr>
          </a:p>
          <a:p>
            <a:pPr algn="l" rtl="0">
              <a:lnSpc>
                <a:spcPct val="100000"/>
              </a:lnSpc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Neue Haas Grotesk Text Pro" panose="020B0504020202020204" pitchFamily="34" charset="77"/>
            </a:endParaRPr>
          </a:p>
          <a:p>
            <a:pPr algn="l" rtl="0"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Neue Haas Grotesk Text Pro" panose="020B0504020202020204" pitchFamily="34" charset="77"/>
            </a:endParaRPr>
          </a:p>
          <a:p>
            <a:pPr>
              <a:lnSpc>
                <a:spcPct val="100000"/>
              </a:lnSpc>
            </a:pPr>
            <a:endParaRPr lang="en-US" dirty="0">
              <a:latin typeface="Neue Haas Grotesk Text Pro" panose="020B0504020202020204" pitchFamily="34" charset="7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16C68A-0BA9-9D6B-C19A-B528A7BB8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4" t="13968" r="8196" b="14280"/>
          <a:stretch/>
        </p:blipFill>
        <p:spPr bwMode="auto">
          <a:xfrm>
            <a:off x="888072" y="3222723"/>
            <a:ext cx="4860642" cy="24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23C4B6-ED33-99CF-3F5B-72E03AEA2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14592" r="8650" b="14192"/>
          <a:stretch/>
        </p:blipFill>
        <p:spPr bwMode="auto">
          <a:xfrm>
            <a:off x="6636787" y="3222723"/>
            <a:ext cx="4792470" cy="249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AC40D-9155-F05B-CA58-361189F5BE2F}"/>
              </a:ext>
            </a:extLst>
          </p:cNvPr>
          <p:cNvSpPr txBox="1"/>
          <p:nvPr/>
        </p:nvSpPr>
        <p:spPr>
          <a:xfrm>
            <a:off x="6636787" y="1912672"/>
            <a:ext cx="5028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buNone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ToT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 Prompt: Diagnoses (e.g., "Diabetes").</a:t>
            </a:r>
          </a:p>
          <a:p>
            <a:pPr algn="l" rtl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1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 Check conditions and meds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Neue Haas Grotesk Text Pro" panose="020B0504020202020204" pitchFamily="34" charset="77"/>
              </a:rPr>
              <a:t>.</a:t>
            </a:r>
          </a:p>
          <a:p>
            <a:endParaRPr lang="en-US" sz="2000" dirty="0">
              <a:latin typeface="Neue Haas Grotesk Tex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7364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6C61E-3505-8B06-4A27-2077FF69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Methods Employed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687C795-5C5E-64EA-ECB4-DF0043CB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54" y="1160889"/>
            <a:ext cx="4375829" cy="1892544"/>
          </a:xfrm>
          <a:prstGeom prst="rect">
            <a:avLst/>
          </a:prstGeom>
        </p:spPr>
      </p:pic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A3AD70B7-A5D9-CB1C-7E4C-92B3F5F86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840027"/>
              </p:ext>
            </p:extLst>
          </p:nvPr>
        </p:nvGraphicFramePr>
        <p:xfrm>
          <a:off x="640080" y="2633236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3F4B986-65E1-05CA-DDB8-204F8F5F6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026" y="3429000"/>
            <a:ext cx="5148157" cy="288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4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B91F-DA80-ABFC-7774-B713226A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Evaluation of Results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9D5027F4-8B2B-F015-C43F-D2E1E7F2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09" y="622561"/>
            <a:ext cx="4073858" cy="2658192"/>
          </a:xfrm>
          <a:prstGeom prst="rect">
            <a:avLst/>
          </a:prstGeom>
        </p:spPr>
      </p:pic>
      <p:pic>
        <p:nvPicPr>
          <p:cNvPr id="5" name="Picture 4" descr="A green and red circle with text&#10;&#10;AI-generated content may be incorrect.">
            <a:extLst>
              <a:ext uri="{FF2B5EF4-FFF2-40B4-BE49-F238E27FC236}">
                <a16:creationId xmlns:a16="http://schemas.microsoft.com/office/drawing/2014/main" id="{41682AF8-199A-9200-20FE-794FA819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460" y="3607283"/>
            <a:ext cx="2569556" cy="2690635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7091D82-FEA8-DB13-A4E1-05B66C67A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658689"/>
              </p:ext>
            </p:extLst>
          </p:nvPr>
        </p:nvGraphicFramePr>
        <p:xfrm>
          <a:off x="640079" y="2636205"/>
          <a:ext cx="5752095" cy="3661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18284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A5C00-AE0A-F018-622C-C8EC2168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5906494" cy="4160520"/>
          </a:xfrm>
        </p:spPr>
        <p:txBody>
          <a:bodyPr anchor="t">
            <a:normAutofit/>
          </a:bodyPr>
          <a:lstStyle/>
          <a:p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Ideas for Improvement</a:t>
            </a:r>
            <a:endParaRPr lang="en-US" dirty="0">
              <a:latin typeface="Neue Haas Grotesk Text Pro" panose="020B0504020202020204" pitchFamily="34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E717A1E-F06F-4147-4C5B-5579D0FBE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72701"/>
              </p:ext>
            </p:extLst>
          </p:nvPr>
        </p:nvGraphicFramePr>
        <p:xfrm>
          <a:off x="4303333" y="1408441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7F65956-43AC-BD3D-DA88-5CBB3B8737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15" y="2491009"/>
            <a:ext cx="2606703" cy="26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04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211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Grandview Display</vt:lpstr>
      <vt:lpstr>Neue Haas Grotesk Text Pro</vt:lpstr>
      <vt:lpstr>DashVTI</vt:lpstr>
      <vt:lpstr>GPT-4-Powered Insights for Diabetes Risk Prediction</vt:lpstr>
      <vt:lpstr>Healthcare Issue: Diabetes Risk  </vt:lpstr>
      <vt:lpstr>Medical Dataset Used</vt:lpstr>
      <vt:lpstr>Engineered Prompts for GPT-4 </vt:lpstr>
      <vt:lpstr>Methods Employed</vt:lpstr>
      <vt:lpstr>Evaluation of Results</vt:lpstr>
      <vt:lpstr>Ideas for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Minjares</dc:creator>
  <cp:lastModifiedBy>Jesus Minjares</cp:lastModifiedBy>
  <cp:revision>1</cp:revision>
  <dcterms:created xsi:type="dcterms:W3CDTF">2025-04-11T21:30:52Z</dcterms:created>
  <dcterms:modified xsi:type="dcterms:W3CDTF">2025-04-11T22:15:28Z</dcterms:modified>
</cp:coreProperties>
</file>