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6" r:id="rId2"/>
    <p:sldId id="260" r:id="rId3"/>
    <p:sldId id="257" r:id="rId4"/>
    <p:sldId id="258" r:id="rId5"/>
    <p:sldId id="261" r:id="rId6"/>
    <p:sldId id="262" r:id="rId7"/>
    <p:sldId id="264" r:id="rId8"/>
    <p:sldId id="263"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63"/>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D9669-B740-4F16-8F1A-4B35176F772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EBF18D2-89EF-4F47-9177-D2EB07F0297D}">
      <dgm:prSet/>
      <dgm:spPr/>
      <dgm:t>
        <a:bodyPr/>
        <a:lstStyle/>
        <a:p>
          <a:pPr>
            <a:defRPr cap="all"/>
          </a:pPr>
          <a:r>
            <a:rPr lang="en-US"/>
            <a:t>Graph 1: Most Common Microorganism in Blood Cultures</a:t>
          </a:r>
        </a:p>
      </dgm:t>
    </dgm:pt>
    <dgm:pt modelId="{CFE7E943-099D-4A89-B27F-326899344ADA}" type="parTrans" cxnId="{AC3F9D32-363D-4D87-832B-ACB4F159E7F1}">
      <dgm:prSet/>
      <dgm:spPr/>
      <dgm:t>
        <a:bodyPr/>
        <a:lstStyle/>
        <a:p>
          <a:endParaRPr lang="en-US"/>
        </a:p>
      </dgm:t>
    </dgm:pt>
    <dgm:pt modelId="{EF13B2EA-6925-435A-80AA-4CFAD46AB042}" type="sibTrans" cxnId="{AC3F9D32-363D-4D87-832B-ACB4F159E7F1}">
      <dgm:prSet/>
      <dgm:spPr/>
      <dgm:t>
        <a:bodyPr/>
        <a:lstStyle/>
        <a:p>
          <a:endParaRPr lang="en-US"/>
        </a:p>
      </dgm:t>
    </dgm:pt>
    <dgm:pt modelId="{E53F84DF-E8C7-4818-94AF-A327C1373852}">
      <dgm:prSet/>
      <dgm:spPr/>
      <dgm:t>
        <a:bodyPr/>
        <a:lstStyle/>
        <a:p>
          <a:pPr>
            <a:defRPr cap="all"/>
          </a:pPr>
          <a:r>
            <a:rPr lang="en-US" dirty="0"/>
            <a:t>Graph 2: Trend of Prescriptions Over Time</a:t>
          </a:r>
        </a:p>
      </dgm:t>
    </dgm:pt>
    <dgm:pt modelId="{CAD11B14-692A-4533-B239-94F6751C174A}" type="parTrans" cxnId="{A6649F21-FBFC-4039-859F-FF4D47C091F7}">
      <dgm:prSet/>
      <dgm:spPr/>
      <dgm:t>
        <a:bodyPr/>
        <a:lstStyle/>
        <a:p>
          <a:endParaRPr lang="en-US"/>
        </a:p>
      </dgm:t>
    </dgm:pt>
    <dgm:pt modelId="{528C5DF1-D3EA-4D06-8030-9987ECA8EAAF}" type="sibTrans" cxnId="{A6649F21-FBFC-4039-859F-FF4D47C091F7}">
      <dgm:prSet/>
      <dgm:spPr/>
      <dgm:t>
        <a:bodyPr/>
        <a:lstStyle/>
        <a:p>
          <a:endParaRPr lang="en-US"/>
        </a:p>
      </dgm:t>
    </dgm:pt>
    <dgm:pt modelId="{AAC3FD55-4AD0-410B-8D73-E19CB02A8A5B}">
      <dgm:prSet/>
      <dgm:spPr/>
      <dgm:t>
        <a:bodyPr/>
        <a:lstStyle/>
        <a:p>
          <a:pPr>
            <a:defRPr cap="all"/>
          </a:pPr>
          <a:r>
            <a:rPr lang="en-US" dirty="0"/>
            <a:t>Graph 3: Top 10 Prescribed Drugs</a:t>
          </a:r>
        </a:p>
      </dgm:t>
    </dgm:pt>
    <dgm:pt modelId="{F3B56C33-E779-4587-9A92-67E8D02D4E6B}" type="parTrans" cxnId="{40BB05AD-17ED-4D43-A39E-8D87D0322606}">
      <dgm:prSet/>
      <dgm:spPr/>
      <dgm:t>
        <a:bodyPr/>
        <a:lstStyle/>
        <a:p>
          <a:endParaRPr lang="en-US"/>
        </a:p>
      </dgm:t>
    </dgm:pt>
    <dgm:pt modelId="{CC1C79C3-D7DF-4859-BBF6-0069B9B78D70}" type="sibTrans" cxnId="{40BB05AD-17ED-4D43-A39E-8D87D0322606}">
      <dgm:prSet/>
      <dgm:spPr/>
      <dgm:t>
        <a:bodyPr/>
        <a:lstStyle/>
        <a:p>
          <a:endParaRPr lang="en-US"/>
        </a:p>
      </dgm:t>
    </dgm:pt>
    <dgm:pt modelId="{CB11AEEC-EB62-45A2-943C-087FC0BBD30C}">
      <dgm:prSet/>
      <dgm:spPr/>
      <dgm:t>
        <a:bodyPr/>
        <a:lstStyle/>
        <a:p>
          <a:pPr>
            <a:defRPr cap="all"/>
          </a:pPr>
          <a:r>
            <a:rPr lang="en-US" dirty="0"/>
            <a:t>Graph 4: Antibiotic Resistance Patterns</a:t>
          </a:r>
        </a:p>
      </dgm:t>
    </dgm:pt>
    <dgm:pt modelId="{481E2D1A-A327-44DD-88C8-1069359BE092}" type="parTrans" cxnId="{91866E7C-0300-4D71-8A80-B938F90FB7C7}">
      <dgm:prSet/>
      <dgm:spPr/>
      <dgm:t>
        <a:bodyPr/>
        <a:lstStyle/>
        <a:p>
          <a:endParaRPr lang="en-US"/>
        </a:p>
      </dgm:t>
    </dgm:pt>
    <dgm:pt modelId="{964264B2-0909-482C-AD76-2B264496DD88}" type="sibTrans" cxnId="{91866E7C-0300-4D71-8A80-B938F90FB7C7}">
      <dgm:prSet/>
      <dgm:spPr/>
      <dgm:t>
        <a:bodyPr/>
        <a:lstStyle/>
        <a:p>
          <a:endParaRPr lang="en-US"/>
        </a:p>
      </dgm:t>
    </dgm:pt>
    <dgm:pt modelId="{76ED5AF5-B569-4EC1-AA9F-26EEC01B7523}">
      <dgm:prSet/>
      <dgm:spPr/>
      <dgm:t>
        <a:bodyPr/>
        <a:lstStyle/>
        <a:p>
          <a:pPr>
            <a:defRPr cap="all"/>
          </a:pPr>
          <a:r>
            <a:rPr lang="en-US" dirty="0"/>
            <a:t>Graph 5: </a:t>
          </a:r>
          <a:r>
            <a:rPr lang="en-US" b="0" i="0" dirty="0"/>
            <a:t>Diagnosis-Based Prescription Network Graph</a:t>
          </a:r>
          <a:endParaRPr lang="en-US" dirty="0"/>
        </a:p>
      </dgm:t>
    </dgm:pt>
    <dgm:pt modelId="{3A6E7175-D801-42FE-A581-E0E5D8C46C07}" type="parTrans" cxnId="{C8F01608-FF10-4D4D-8528-2972BD6074FB}">
      <dgm:prSet/>
      <dgm:spPr/>
      <dgm:t>
        <a:bodyPr/>
        <a:lstStyle/>
        <a:p>
          <a:endParaRPr lang="en-US"/>
        </a:p>
      </dgm:t>
    </dgm:pt>
    <dgm:pt modelId="{E3C8D734-9CEA-49EE-BBFD-62FB704C1390}" type="sibTrans" cxnId="{C8F01608-FF10-4D4D-8528-2972BD6074FB}">
      <dgm:prSet/>
      <dgm:spPr/>
      <dgm:t>
        <a:bodyPr/>
        <a:lstStyle/>
        <a:p>
          <a:endParaRPr lang="en-US"/>
        </a:p>
      </dgm:t>
    </dgm:pt>
    <dgm:pt modelId="{461F4A40-4292-4CD7-AA82-5D08C6AB74DC}" type="pres">
      <dgm:prSet presAssocID="{4E7D9669-B740-4F16-8F1A-4B35176F7726}" presName="root" presStyleCnt="0">
        <dgm:presLayoutVars>
          <dgm:dir/>
          <dgm:resizeHandles val="exact"/>
        </dgm:presLayoutVars>
      </dgm:prSet>
      <dgm:spPr/>
    </dgm:pt>
    <dgm:pt modelId="{09C9FC88-0ED5-4BA2-951C-3C5DC4EE9A04}" type="pres">
      <dgm:prSet presAssocID="{5EBF18D2-89EF-4F47-9177-D2EB07F0297D}" presName="compNode" presStyleCnt="0"/>
      <dgm:spPr/>
    </dgm:pt>
    <dgm:pt modelId="{D9245B3B-123F-4F1A-9236-F0D551FD1413}" type="pres">
      <dgm:prSet presAssocID="{5EBF18D2-89EF-4F47-9177-D2EB07F0297D}" presName="iconBgRect" presStyleLbl="bgShp" presStyleIdx="0" presStyleCnt="5"/>
      <dgm:spPr/>
    </dgm:pt>
    <dgm:pt modelId="{C416197B-B826-447D-B40C-AFF0AA6236BF}" type="pres">
      <dgm:prSet presAssocID="{5EBF18D2-89EF-4F47-9177-D2EB07F029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E9CBF90-1653-442E-80D0-55D2590983FC}" type="pres">
      <dgm:prSet presAssocID="{5EBF18D2-89EF-4F47-9177-D2EB07F0297D}" presName="spaceRect" presStyleCnt="0"/>
      <dgm:spPr/>
    </dgm:pt>
    <dgm:pt modelId="{4356D8D8-F5EE-4CDA-BD2E-982094AA233E}" type="pres">
      <dgm:prSet presAssocID="{5EBF18D2-89EF-4F47-9177-D2EB07F0297D}" presName="textRect" presStyleLbl="revTx" presStyleIdx="0" presStyleCnt="5">
        <dgm:presLayoutVars>
          <dgm:chMax val="1"/>
          <dgm:chPref val="1"/>
        </dgm:presLayoutVars>
      </dgm:prSet>
      <dgm:spPr/>
    </dgm:pt>
    <dgm:pt modelId="{FBFF3264-1771-4B7B-B141-524ADE2463D1}" type="pres">
      <dgm:prSet presAssocID="{EF13B2EA-6925-435A-80AA-4CFAD46AB042}" presName="sibTrans" presStyleCnt="0"/>
      <dgm:spPr/>
    </dgm:pt>
    <dgm:pt modelId="{A5A61478-1390-41F4-9169-89E47B8CE219}" type="pres">
      <dgm:prSet presAssocID="{E53F84DF-E8C7-4818-94AF-A327C1373852}" presName="compNode" presStyleCnt="0"/>
      <dgm:spPr/>
    </dgm:pt>
    <dgm:pt modelId="{29E36EE2-1A64-4A3C-8FDE-8E45EAB0B1D6}" type="pres">
      <dgm:prSet presAssocID="{E53F84DF-E8C7-4818-94AF-A327C1373852}" presName="iconBgRect" presStyleLbl="bgShp" presStyleIdx="1" presStyleCnt="5"/>
      <dgm:spPr/>
    </dgm:pt>
    <dgm:pt modelId="{D5972BE4-7FCA-41BF-9446-A010C2457EF7}" type="pres">
      <dgm:prSet presAssocID="{E53F84DF-E8C7-4818-94AF-A327C137385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ine"/>
        </a:ext>
      </dgm:extLst>
    </dgm:pt>
    <dgm:pt modelId="{7966FE79-3F46-49EA-9579-7DD70D41F824}" type="pres">
      <dgm:prSet presAssocID="{E53F84DF-E8C7-4818-94AF-A327C1373852}" presName="spaceRect" presStyleCnt="0"/>
      <dgm:spPr/>
    </dgm:pt>
    <dgm:pt modelId="{FD9DFAB1-49E4-4C2B-8AE0-FC5D5C6D50FA}" type="pres">
      <dgm:prSet presAssocID="{E53F84DF-E8C7-4818-94AF-A327C1373852}" presName="textRect" presStyleLbl="revTx" presStyleIdx="1" presStyleCnt="5">
        <dgm:presLayoutVars>
          <dgm:chMax val="1"/>
          <dgm:chPref val="1"/>
        </dgm:presLayoutVars>
      </dgm:prSet>
      <dgm:spPr/>
    </dgm:pt>
    <dgm:pt modelId="{D3FDF5F8-5147-4B12-81CE-0B14FE89730A}" type="pres">
      <dgm:prSet presAssocID="{528C5DF1-D3EA-4D06-8030-9987ECA8EAAF}" presName="sibTrans" presStyleCnt="0"/>
      <dgm:spPr/>
    </dgm:pt>
    <dgm:pt modelId="{F5E5EF85-7D4E-4530-8E61-42FEBFAFD1E6}" type="pres">
      <dgm:prSet presAssocID="{AAC3FD55-4AD0-410B-8D73-E19CB02A8A5B}" presName="compNode" presStyleCnt="0"/>
      <dgm:spPr/>
    </dgm:pt>
    <dgm:pt modelId="{BC6EF123-875B-482A-9316-E3E33EEFF4B4}" type="pres">
      <dgm:prSet presAssocID="{AAC3FD55-4AD0-410B-8D73-E19CB02A8A5B}" presName="iconBgRect" presStyleLbl="bgShp" presStyleIdx="2" presStyleCnt="5"/>
      <dgm:spPr/>
    </dgm:pt>
    <dgm:pt modelId="{EF96B84E-ED38-4407-AA68-44D818C26EE9}" type="pres">
      <dgm:prSet presAssocID="{AAC3FD55-4AD0-410B-8D73-E19CB02A8A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C2DE3E8-721D-468C-AC17-B6C15780BD93}" type="pres">
      <dgm:prSet presAssocID="{AAC3FD55-4AD0-410B-8D73-E19CB02A8A5B}" presName="spaceRect" presStyleCnt="0"/>
      <dgm:spPr/>
    </dgm:pt>
    <dgm:pt modelId="{FDE0C21B-DA89-46E1-853D-707E4F180C36}" type="pres">
      <dgm:prSet presAssocID="{AAC3FD55-4AD0-410B-8D73-E19CB02A8A5B}" presName="textRect" presStyleLbl="revTx" presStyleIdx="2" presStyleCnt="5">
        <dgm:presLayoutVars>
          <dgm:chMax val="1"/>
          <dgm:chPref val="1"/>
        </dgm:presLayoutVars>
      </dgm:prSet>
      <dgm:spPr/>
    </dgm:pt>
    <dgm:pt modelId="{90FCC533-1AC8-40A6-8761-A81F85BE4C58}" type="pres">
      <dgm:prSet presAssocID="{CC1C79C3-D7DF-4859-BBF6-0069B9B78D70}" presName="sibTrans" presStyleCnt="0"/>
      <dgm:spPr/>
    </dgm:pt>
    <dgm:pt modelId="{7FEE4B84-3259-48AB-A326-915CC2B4BCAE}" type="pres">
      <dgm:prSet presAssocID="{CB11AEEC-EB62-45A2-943C-087FC0BBD30C}" presName="compNode" presStyleCnt="0"/>
      <dgm:spPr/>
    </dgm:pt>
    <dgm:pt modelId="{9E8A5747-03CA-47E7-8918-12BBE1CD79B2}" type="pres">
      <dgm:prSet presAssocID="{CB11AEEC-EB62-45A2-943C-087FC0BBD30C}" presName="iconBgRect" presStyleLbl="bgShp" presStyleIdx="3" presStyleCnt="5"/>
      <dgm:spPr/>
    </dgm:pt>
    <dgm:pt modelId="{BBAD3A4C-A7F9-4695-A5D7-EE06030752C9}" type="pres">
      <dgm:prSet presAssocID="{CB11AEEC-EB62-45A2-943C-087FC0BBD30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NA"/>
        </a:ext>
      </dgm:extLst>
    </dgm:pt>
    <dgm:pt modelId="{0D2E51FA-E89A-4D68-A614-390F4FFB2AE3}" type="pres">
      <dgm:prSet presAssocID="{CB11AEEC-EB62-45A2-943C-087FC0BBD30C}" presName="spaceRect" presStyleCnt="0"/>
      <dgm:spPr/>
    </dgm:pt>
    <dgm:pt modelId="{828B26E1-6B37-427F-AD17-D2B427F15B7F}" type="pres">
      <dgm:prSet presAssocID="{CB11AEEC-EB62-45A2-943C-087FC0BBD30C}" presName="textRect" presStyleLbl="revTx" presStyleIdx="3" presStyleCnt="5">
        <dgm:presLayoutVars>
          <dgm:chMax val="1"/>
          <dgm:chPref val="1"/>
        </dgm:presLayoutVars>
      </dgm:prSet>
      <dgm:spPr/>
    </dgm:pt>
    <dgm:pt modelId="{13C1B997-FD8C-4EFF-9169-A0862B7BA350}" type="pres">
      <dgm:prSet presAssocID="{964264B2-0909-482C-AD76-2B264496DD88}" presName="sibTrans" presStyleCnt="0"/>
      <dgm:spPr/>
    </dgm:pt>
    <dgm:pt modelId="{DDFFA272-5BD3-47F1-AA86-CB7AB497BDB9}" type="pres">
      <dgm:prSet presAssocID="{76ED5AF5-B569-4EC1-AA9F-26EEC01B7523}" presName="compNode" presStyleCnt="0"/>
      <dgm:spPr/>
    </dgm:pt>
    <dgm:pt modelId="{8EC41F1E-9807-4565-94C9-DBA9C647DA7D}" type="pres">
      <dgm:prSet presAssocID="{76ED5AF5-B569-4EC1-AA9F-26EEC01B7523}" presName="iconBgRect" presStyleLbl="bgShp" presStyleIdx="4" presStyleCnt="5"/>
      <dgm:spPr/>
    </dgm:pt>
    <dgm:pt modelId="{CEB392B7-1AC3-4D44-8605-2AF66D5EF011}" type="pres">
      <dgm:prSet presAssocID="{76ED5AF5-B569-4EC1-AA9F-26EEC01B752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738F82BA-95DD-4DAC-80AB-64ECCFE6FA40}" type="pres">
      <dgm:prSet presAssocID="{76ED5AF5-B569-4EC1-AA9F-26EEC01B7523}" presName="spaceRect" presStyleCnt="0"/>
      <dgm:spPr/>
    </dgm:pt>
    <dgm:pt modelId="{FFFAFAE0-64DB-41C4-B234-654E7DD38BB6}" type="pres">
      <dgm:prSet presAssocID="{76ED5AF5-B569-4EC1-AA9F-26EEC01B7523}" presName="textRect" presStyleLbl="revTx" presStyleIdx="4" presStyleCnt="5">
        <dgm:presLayoutVars>
          <dgm:chMax val="1"/>
          <dgm:chPref val="1"/>
        </dgm:presLayoutVars>
      </dgm:prSet>
      <dgm:spPr/>
    </dgm:pt>
  </dgm:ptLst>
  <dgm:cxnLst>
    <dgm:cxn modelId="{C8F01608-FF10-4D4D-8528-2972BD6074FB}" srcId="{4E7D9669-B740-4F16-8F1A-4B35176F7726}" destId="{76ED5AF5-B569-4EC1-AA9F-26EEC01B7523}" srcOrd="4" destOrd="0" parTransId="{3A6E7175-D801-42FE-A581-E0E5D8C46C07}" sibTransId="{E3C8D734-9CEA-49EE-BBFD-62FB704C1390}"/>
    <dgm:cxn modelId="{C3BC350D-A2D8-4051-AE50-5D92A20E6ED2}" type="presOf" srcId="{4E7D9669-B740-4F16-8F1A-4B35176F7726}" destId="{461F4A40-4292-4CD7-AA82-5D08C6AB74DC}" srcOrd="0" destOrd="0" presId="urn:microsoft.com/office/officeart/2018/5/layout/IconCircleLabelList"/>
    <dgm:cxn modelId="{A6649F21-FBFC-4039-859F-FF4D47C091F7}" srcId="{4E7D9669-B740-4F16-8F1A-4B35176F7726}" destId="{E53F84DF-E8C7-4818-94AF-A327C1373852}" srcOrd="1" destOrd="0" parTransId="{CAD11B14-692A-4533-B239-94F6751C174A}" sibTransId="{528C5DF1-D3EA-4D06-8030-9987ECA8EAAF}"/>
    <dgm:cxn modelId="{AC3F9D32-363D-4D87-832B-ACB4F159E7F1}" srcId="{4E7D9669-B740-4F16-8F1A-4B35176F7726}" destId="{5EBF18D2-89EF-4F47-9177-D2EB07F0297D}" srcOrd="0" destOrd="0" parTransId="{CFE7E943-099D-4A89-B27F-326899344ADA}" sibTransId="{EF13B2EA-6925-435A-80AA-4CFAD46AB042}"/>
    <dgm:cxn modelId="{9A8A0440-14EA-41DA-AAE3-0563902EA1BF}" type="presOf" srcId="{CB11AEEC-EB62-45A2-943C-087FC0BBD30C}" destId="{828B26E1-6B37-427F-AD17-D2B427F15B7F}" srcOrd="0" destOrd="0" presId="urn:microsoft.com/office/officeart/2018/5/layout/IconCircleLabelList"/>
    <dgm:cxn modelId="{0B150158-957A-42A2-B9CB-2D0AEEEE34C3}" type="presOf" srcId="{76ED5AF5-B569-4EC1-AA9F-26EEC01B7523}" destId="{FFFAFAE0-64DB-41C4-B234-654E7DD38BB6}" srcOrd="0" destOrd="0" presId="urn:microsoft.com/office/officeart/2018/5/layout/IconCircleLabelList"/>
    <dgm:cxn modelId="{7559B67B-C16A-4244-82B5-65984A681A57}" type="presOf" srcId="{E53F84DF-E8C7-4818-94AF-A327C1373852}" destId="{FD9DFAB1-49E4-4C2B-8AE0-FC5D5C6D50FA}" srcOrd="0" destOrd="0" presId="urn:microsoft.com/office/officeart/2018/5/layout/IconCircleLabelList"/>
    <dgm:cxn modelId="{91866E7C-0300-4D71-8A80-B938F90FB7C7}" srcId="{4E7D9669-B740-4F16-8F1A-4B35176F7726}" destId="{CB11AEEC-EB62-45A2-943C-087FC0BBD30C}" srcOrd="3" destOrd="0" parTransId="{481E2D1A-A327-44DD-88C8-1069359BE092}" sibTransId="{964264B2-0909-482C-AD76-2B264496DD88}"/>
    <dgm:cxn modelId="{3FEBFF9D-2F2C-4BE7-9CEF-BFEB8937E23C}" type="presOf" srcId="{5EBF18D2-89EF-4F47-9177-D2EB07F0297D}" destId="{4356D8D8-F5EE-4CDA-BD2E-982094AA233E}" srcOrd="0" destOrd="0" presId="urn:microsoft.com/office/officeart/2018/5/layout/IconCircleLabelList"/>
    <dgm:cxn modelId="{40BB05AD-17ED-4D43-A39E-8D87D0322606}" srcId="{4E7D9669-B740-4F16-8F1A-4B35176F7726}" destId="{AAC3FD55-4AD0-410B-8D73-E19CB02A8A5B}" srcOrd="2" destOrd="0" parTransId="{F3B56C33-E779-4587-9A92-67E8D02D4E6B}" sibTransId="{CC1C79C3-D7DF-4859-BBF6-0069B9B78D70}"/>
    <dgm:cxn modelId="{1AB884F3-D28F-4D6B-A9AB-E73D53D19DEE}" type="presOf" srcId="{AAC3FD55-4AD0-410B-8D73-E19CB02A8A5B}" destId="{FDE0C21B-DA89-46E1-853D-707E4F180C36}" srcOrd="0" destOrd="0" presId="urn:microsoft.com/office/officeart/2018/5/layout/IconCircleLabelList"/>
    <dgm:cxn modelId="{FD39EA49-BB24-4DBE-AC3C-5A0B81E57370}" type="presParOf" srcId="{461F4A40-4292-4CD7-AA82-5D08C6AB74DC}" destId="{09C9FC88-0ED5-4BA2-951C-3C5DC4EE9A04}" srcOrd="0" destOrd="0" presId="urn:microsoft.com/office/officeart/2018/5/layout/IconCircleLabelList"/>
    <dgm:cxn modelId="{46F57028-5A8E-4AC3-8C28-323AF0CFF9B3}" type="presParOf" srcId="{09C9FC88-0ED5-4BA2-951C-3C5DC4EE9A04}" destId="{D9245B3B-123F-4F1A-9236-F0D551FD1413}" srcOrd="0" destOrd="0" presId="urn:microsoft.com/office/officeart/2018/5/layout/IconCircleLabelList"/>
    <dgm:cxn modelId="{CE731A32-12F2-4112-8FD0-5432F8C2B50F}" type="presParOf" srcId="{09C9FC88-0ED5-4BA2-951C-3C5DC4EE9A04}" destId="{C416197B-B826-447D-B40C-AFF0AA6236BF}" srcOrd="1" destOrd="0" presId="urn:microsoft.com/office/officeart/2018/5/layout/IconCircleLabelList"/>
    <dgm:cxn modelId="{2968BA39-FCC5-4619-8B84-D0D71D98B8AB}" type="presParOf" srcId="{09C9FC88-0ED5-4BA2-951C-3C5DC4EE9A04}" destId="{3E9CBF90-1653-442E-80D0-55D2590983FC}" srcOrd="2" destOrd="0" presId="urn:microsoft.com/office/officeart/2018/5/layout/IconCircleLabelList"/>
    <dgm:cxn modelId="{AE27DA1E-7D9E-43E9-AB6C-69A8811830DD}" type="presParOf" srcId="{09C9FC88-0ED5-4BA2-951C-3C5DC4EE9A04}" destId="{4356D8D8-F5EE-4CDA-BD2E-982094AA233E}" srcOrd="3" destOrd="0" presId="urn:microsoft.com/office/officeart/2018/5/layout/IconCircleLabelList"/>
    <dgm:cxn modelId="{EB44EF4A-871D-4195-BFA5-50121B3DCBA8}" type="presParOf" srcId="{461F4A40-4292-4CD7-AA82-5D08C6AB74DC}" destId="{FBFF3264-1771-4B7B-B141-524ADE2463D1}" srcOrd="1" destOrd="0" presId="urn:microsoft.com/office/officeart/2018/5/layout/IconCircleLabelList"/>
    <dgm:cxn modelId="{0DB04796-0EF8-42A0-8FBB-9D9AFA828817}" type="presParOf" srcId="{461F4A40-4292-4CD7-AA82-5D08C6AB74DC}" destId="{A5A61478-1390-41F4-9169-89E47B8CE219}" srcOrd="2" destOrd="0" presId="urn:microsoft.com/office/officeart/2018/5/layout/IconCircleLabelList"/>
    <dgm:cxn modelId="{23F71FF0-D051-44CA-B9EC-CE56CA99056B}" type="presParOf" srcId="{A5A61478-1390-41F4-9169-89E47B8CE219}" destId="{29E36EE2-1A64-4A3C-8FDE-8E45EAB0B1D6}" srcOrd="0" destOrd="0" presId="urn:microsoft.com/office/officeart/2018/5/layout/IconCircleLabelList"/>
    <dgm:cxn modelId="{8C3480BE-4845-4E60-B270-FBBEF4D2C591}" type="presParOf" srcId="{A5A61478-1390-41F4-9169-89E47B8CE219}" destId="{D5972BE4-7FCA-41BF-9446-A010C2457EF7}" srcOrd="1" destOrd="0" presId="urn:microsoft.com/office/officeart/2018/5/layout/IconCircleLabelList"/>
    <dgm:cxn modelId="{35B67F4E-0F75-4834-9023-610B247AAA6D}" type="presParOf" srcId="{A5A61478-1390-41F4-9169-89E47B8CE219}" destId="{7966FE79-3F46-49EA-9579-7DD70D41F824}" srcOrd="2" destOrd="0" presId="urn:microsoft.com/office/officeart/2018/5/layout/IconCircleLabelList"/>
    <dgm:cxn modelId="{939E6DB7-03D6-433D-86BE-14B201BCD61A}" type="presParOf" srcId="{A5A61478-1390-41F4-9169-89E47B8CE219}" destId="{FD9DFAB1-49E4-4C2B-8AE0-FC5D5C6D50FA}" srcOrd="3" destOrd="0" presId="urn:microsoft.com/office/officeart/2018/5/layout/IconCircleLabelList"/>
    <dgm:cxn modelId="{6EB86FE2-FEC9-44E0-9769-4EB1302B52FC}" type="presParOf" srcId="{461F4A40-4292-4CD7-AA82-5D08C6AB74DC}" destId="{D3FDF5F8-5147-4B12-81CE-0B14FE89730A}" srcOrd="3" destOrd="0" presId="urn:microsoft.com/office/officeart/2018/5/layout/IconCircleLabelList"/>
    <dgm:cxn modelId="{5C08DD69-E544-4205-B73D-D68801F3654F}" type="presParOf" srcId="{461F4A40-4292-4CD7-AA82-5D08C6AB74DC}" destId="{F5E5EF85-7D4E-4530-8E61-42FEBFAFD1E6}" srcOrd="4" destOrd="0" presId="urn:microsoft.com/office/officeart/2018/5/layout/IconCircleLabelList"/>
    <dgm:cxn modelId="{501490D4-2D63-4C16-8BF2-0DA93379C94C}" type="presParOf" srcId="{F5E5EF85-7D4E-4530-8E61-42FEBFAFD1E6}" destId="{BC6EF123-875B-482A-9316-E3E33EEFF4B4}" srcOrd="0" destOrd="0" presId="urn:microsoft.com/office/officeart/2018/5/layout/IconCircleLabelList"/>
    <dgm:cxn modelId="{9394EEDF-5362-4E89-B3B7-CB2474FCC56A}" type="presParOf" srcId="{F5E5EF85-7D4E-4530-8E61-42FEBFAFD1E6}" destId="{EF96B84E-ED38-4407-AA68-44D818C26EE9}" srcOrd="1" destOrd="0" presId="urn:microsoft.com/office/officeart/2018/5/layout/IconCircleLabelList"/>
    <dgm:cxn modelId="{7D705CCA-3FE4-4C2A-BD2F-328CFCEE2D59}" type="presParOf" srcId="{F5E5EF85-7D4E-4530-8E61-42FEBFAFD1E6}" destId="{CC2DE3E8-721D-468C-AC17-B6C15780BD93}" srcOrd="2" destOrd="0" presId="urn:microsoft.com/office/officeart/2018/5/layout/IconCircleLabelList"/>
    <dgm:cxn modelId="{EF1F1DB5-CB81-49ED-A074-E8459213F464}" type="presParOf" srcId="{F5E5EF85-7D4E-4530-8E61-42FEBFAFD1E6}" destId="{FDE0C21B-DA89-46E1-853D-707E4F180C36}" srcOrd="3" destOrd="0" presId="urn:microsoft.com/office/officeart/2018/5/layout/IconCircleLabelList"/>
    <dgm:cxn modelId="{23A927A8-C5DC-402F-BF6B-05352F57EC74}" type="presParOf" srcId="{461F4A40-4292-4CD7-AA82-5D08C6AB74DC}" destId="{90FCC533-1AC8-40A6-8761-A81F85BE4C58}" srcOrd="5" destOrd="0" presId="urn:microsoft.com/office/officeart/2018/5/layout/IconCircleLabelList"/>
    <dgm:cxn modelId="{1CC8D7C6-5673-44B6-8D0F-C1BE4FA83CF3}" type="presParOf" srcId="{461F4A40-4292-4CD7-AA82-5D08C6AB74DC}" destId="{7FEE4B84-3259-48AB-A326-915CC2B4BCAE}" srcOrd="6" destOrd="0" presId="urn:microsoft.com/office/officeart/2018/5/layout/IconCircleLabelList"/>
    <dgm:cxn modelId="{28A421DC-E206-48CC-BC7C-1AA52B6BE8B0}" type="presParOf" srcId="{7FEE4B84-3259-48AB-A326-915CC2B4BCAE}" destId="{9E8A5747-03CA-47E7-8918-12BBE1CD79B2}" srcOrd="0" destOrd="0" presId="urn:microsoft.com/office/officeart/2018/5/layout/IconCircleLabelList"/>
    <dgm:cxn modelId="{A685ACB5-0200-4141-B1FD-AC47BE3B7D9D}" type="presParOf" srcId="{7FEE4B84-3259-48AB-A326-915CC2B4BCAE}" destId="{BBAD3A4C-A7F9-4695-A5D7-EE06030752C9}" srcOrd="1" destOrd="0" presId="urn:microsoft.com/office/officeart/2018/5/layout/IconCircleLabelList"/>
    <dgm:cxn modelId="{75F9976F-829F-4B11-BBF5-1B20EC1B2C6A}" type="presParOf" srcId="{7FEE4B84-3259-48AB-A326-915CC2B4BCAE}" destId="{0D2E51FA-E89A-4D68-A614-390F4FFB2AE3}" srcOrd="2" destOrd="0" presId="urn:microsoft.com/office/officeart/2018/5/layout/IconCircleLabelList"/>
    <dgm:cxn modelId="{5D0094C3-36C7-4434-ADEE-ED068A09D28E}" type="presParOf" srcId="{7FEE4B84-3259-48AB-A326-915CC2B4BCAE}" destId="{828B26E1-6B37-427F-AD17-D2B427F15B7F}" srcOrd="3" destOrd="0" presId="urn:microsoft.com/office/officeart/2018/5/layout/IconCircleLabelList"/>
    <dgm:cxn modelId="{58D6FF68-10B8-4F42-9C83-D6964B950F8D}" type="presParOf" srcId="{461F4A40-4292-4CD7-AA82-5D08C6AB74DC}" destId="{13C1B997-FD8C-4EFF-9169-A0862B7BA350}" srcOrd="7" destOrd="0" presId="urn:microsoft.com/office/officeart/2018/5/layout/IconCircleLabelList"/>
    <dgm:cxn modelId="{2BC7F117-C1F8-469B-8B78-5C63B2A7E9FA}" type="presParOf" srcId="{461F4A40-4292-4CD7-AA82-5D08C6AB74DC}" destId="{DDFFA272-5BD3-47F1-AA86-CB7AB497BDB9}" srcOrd="8" destOrd="0" presId="urn:microsoft.com/office/officeart/2018/5/layout/IconCircleLabelList"/>
    <dgm:cxn modelId="{2121F5B0-2F98-4954-AA50-0ECBD84CD8E5}" type="presParOf" srcId="{DDFFA272-5BD3-47F1-AA86-CB7AB497BDB9}" destId="{8EC41F1E-9807-4565-94C9-DBA9C647DA7D}" srcOrd="0" destOrd="0" presId="urn:microsoft.com/office/officeart/2018/5/layout/IconCircleLabelList"/>
    <dgm:cxn modelId="{655C037C-3E7E-4F4A-A252-CDA44D709806}" type="presParOf" srcId="{DDFFA272-5BD3-47F1-AA86-CB7AB497BDB9}" destId="{CEB392B7-1AC3-4D44-8605-2AF66D5EF011}" srcOrd="1" destOrd="0" presId="urn:microsoft.com/office/officeart/2018/5/layout/IconCircleLabelList"/>
    <dgm:cxn modelId="{2A47D8D8-324B-4419-94A8-22C9C2F7890A}" type="presParOf" srcId="{DDFFA272-5BD3-47F1-AA86-CB7AB497BDB9}" destId="{738F82BA-95DD-4DAC-80AB-64ECCFE6FA40}" srcOrd="2" destOrd="0" presId="urn:microsoft.com/office/officeart/2018/5/layout/IconCircleLabelList"/>
    <dgm:cxn modelId="{C6CBB692-7E61-49F7-9BD3-134730A9B10B}" type="presParOf" srcId="{DDFFA272-5BD3-47F1-AA86-CB7AB497BDB9}" destId="{FFFAFAE0-64DB-41C4-B234-654E7DD38BB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3DE0E9-AD02-49E4-BF1C-8028D437535C}"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67248527-BA98-4A83-AC27-6734B0B4E4A1}">
      <dgm:prSet/>
      <dgm:spPr/>
      <dgm:t>
        <a:bodyPr/>
        <a:lstStyle/>
        <a:p>
          <a:r>
            <a:rPr lang="en-US" b="1" i="0"/>
            <a:t>Load the dataset</a:t>
          </a:r>
          <a:r>
            <a:rPr lang="en-US" b="0" i="0"/>
            <a:t>: Read the </a:t>
          </a:r>
          <a:r>
            <a:rPr lang="en-US" b="1" i="0"/>
            <a:t>MICROBIOLOGYEVENTS.csv</a:t>
          </a:r>
          <a:r>
            <a:rPr lang="en-US" b="0" i="0"/>
            <a:t> file using </a:t>
          </a:r>
          <a:r>
            <a:rPr lang="en-US" b="0" i="1"/>
            <a:t>pandas</a:t>
          </a:r>
          <a:r>
            <a:rPr lang="en-US" b="0" i="0"/>
            <a:t>.</a:t>
          </a:r>
          <a:endParaRPr lang="en-US"/>
        </a:p>
      </dgm:t>
    </dgm:pt>
    <dgm:pt modelId="{3C8B1DCA-549B-4E6B-88D7-F3066C3B9615}" type="parTrans" cxnId="{AD1E2606-14F4-4B9E-B31C-F93B6CC6EA60}">
      <dgm:prSet/>
      <dgm:spPr/>
      <dgm:t>
        <a:bodyPr/>
        <a:lstStyle/>
        <a:p>
          <a:endParaRPr lang="en-US"/>
        </a:p>
      </dgm:t>
    </dgm:pt>
    <dgm:pt modelId="{ACEA186F-DA5F-431F-A1D4-566C934D740E}" type="sibTrans" cxnId="{AD1E2606-14F4-4B9E-B31C-F93B6CC6EA60}">
      <dgm:prSet phldrT="1" phldr="0"/>
      <dgm:spPr/>
      <dgm:t>
        <a:bodyPr/>
        <a:lstStyle/>
        <a:p>
          <a:r>
            <a:rPr lang="en-US"/>
            <a:t>1</a:t>
          </a:r>
        </a:p>
      </dgm:t>
    </dgm:pt>
    <dgm:pt modelId="{EE41EB12-3D50-4446-B85E-805718A2FC42}">
      <dgm:prSet/>
      <dgm:spPr/>
      <dgm:t>
        <a:bodyPr/>
        <a:lstStyle/>
        <a:p>
          <a:r>
            <a:rPr lang="en-US" b="1" i="0"/>
            <a:t>Process the data</a:t>
          </a:r>
          <a:r>
            <a:rPr lang="en-US" b="0" i="0"/>
            <a:t>: Extract microorganism names and count their occurrences.</a:t>
          </a:r>
          <a:endParaRPr lang="en-US"/>
        </a:p>
      </dgm:t>
    </dgm:pt>
    <dgm:pt modelId="{137EB02E-ACFD-4F31-8BD5-1C9EFD349F55}" type="parTrans" cxnId="{7F5553D7-EA67-4461-9C72-220F6044DBB8}">
      <dgm:prSet/>
      <dgm:spPr/>
      <dgm:t>
        <a:bodyPr/>
        <a:lstStyle/>
        <a:p>
          <a:endParaRPr lang="en-US"/>
        </a:p>
      </dgm:t>
    </dgm:pt>
    <dgm:pt modelId="{C44FE37D-16FE-43E9-B098-F41743F3FA77}" type="sibTrans" cxnId="{7F5553D7-EA67-4461-9C72-220F6044DBB8}">
      <dgm:prSet phldrT="2" phldr="0"/>
      <dgm:spPr/>
      <dgm:t>
        <a:bodyPr/>
        <a:lstStyle/>
        <a:p>
          <a:r>
            <a:rPr lang="en-US"/>
            <a:t>2</a:t>
          </a:r>
        </a:p>
      </dgm:t>
    </dgm:pt>
    <dgm:pt modelId="{4CE5507A-F20D-45D0-B8B4-824A0F5A8993}">
      <dgm:prSet/>
      <dgm:spPr/>
      <dgm:t>
        <a:bodyPr/>
        <a:lstStyle/>
        <a:p>
          <a:r>
            <a:rPr lang="en-US" b="1" i="0"/>
            <a:t>Select the top 10</a:t>
          </a:r>
          <a:r>
            <a:rPr lang="en-US" b="0" i="0"/>
            <a:t>: Identify the </a:t>
          </a:r>
          <a:r>
            <a:rPr lang="en-US" b="1" i="0"/>
            <a:t>10</a:t>
          </a:r>
          <a:r>
            <a:rPr lang="en-US" b="0" i="0"/>
            <a:t> most frequently occurring microorganisms.</a:t>
          </a:r>
          <a:endParaRPr lang="en-US"/>
        </a:p>
      </dgm:t>
    </dgm:pt>
    <dgm:pt modelId="{66C8A567-765A-4B22-A6FC-EC2D9590E012}" type="parTrans" cxnId="{1F2BDF32-8D12-4D1C-BE7B-430C665D63F7}">
      <dgm:prSet/>
      <dgm:spPr/>
      <dgm:t>
        <a:bodyPr/>
        <a:lstStyle/>
        <a:p>
          <a:endParaRPr lang="en-US"/>
        </a:p>
      </dgm:t>
    </dgm:pt>
    <dgm:pt modelId="{187C513E-5D87-4E5F-86C8-6C5FFB4D7FEA}" type="sibTrans" cxnId="{1F2BDF32-8D12-4D1C-BE7B-430C665D63F7}">
      <dgm:prSet phldrT="3" phldr="0"/>
      <dgm:spPr/>
      <dgm:t>
        <a:bodyPr/>
        <a:lstStyle/>
        <a:p>
          <a:r>
            <a:rPr lang="en-US"/>
            <a:t>3</a:t>
          </a:r>
        </a:p>
      </dgm:t>
    </dgm:pt>
    <dgm:pt modelId="{717214E5-B0B7-4366-A9EE-31E755542A3D}">
      <dgm:prSet/>
      <dgm:spPr/>
      <dgm:t>
        <a:bodyPr/>
        <a:lstStyle/>
        <a:p>
          <a:r>
            <a:rPr lang="en-US" b="1" i="0"/>
            <a:t>Generate the bar chart</a:t>
          </a:r>
          <a:r>
            <a:rPr lang="en-US" b="0" i="0"/>
            <a:t>:</a:t>
          </a:r>
          <a:endParaRPr lang="en-US"/>
        </a:p>
      </dgm:t>
    </dgm:pt>
    <dgm:pt modelId="{525C727E-1345-46D7-886A-BBB57698326A}" type="parTrans" cxnId="{83AF31AA-B74D-4B6E-95DB-AFB29089177A}">
      <dgm:prSet/>
      <dgm:spPr/>
      <dgm:t>
        <a:bodyPr/>
        <a:lstStyle/>
        <a:p>
          <a:endParaRPr lang="en-US"/>
        </a:p>
      </dgm:t>
    </dgm:pt>
    <dgm:pt modelId="{9FACDDB9-877F-4E7B-A8E7-687043E97B34}" type="sibTrans" cxnId="{83AF31AA-B74D-4B6E-95DB-AFB29089177A}">
      <dgm:prSet phldrT="4" phldr="0"/>
      <dgm:spPr/>
      <dgm:t>
        <a:bodyPr/>
        <a:lstStyle/>
        <a:p>
          <a:r>
            <a:rPr lang="en-US"/>
            <a:t>4</a:t>
          </a:r>
        </a:p>
      </dgm:t>
    </dgm:pt>
    <dgm:pt modelId="{7C7B34E4-3567-4BEB-8077-243B1EC7213D}">
      <dgm:prSet/>
      <dgm:spPr/>
      <dgm:t>
        <a:bodyPr/>
        <a:lstStyle/>
        <a:p>
          <a:r>
            <a:rPr lang="en-US" b="0" i="0" u="none"/>
            <a:t>Use sns.barplot() to plot the data. </a:t>
          </a:r>
          <a:endParaRPr lang="en-US"/>
        </a:p>
      </dgm:t>
    </dgm:pt>
    <dgm:pt modelId="{09688582-59D9-4790-9524-796148DAC2CB}" type="parTrans" cxnId="{E11DBA54-D389-43D2-B4D5-69D789E67040}">
      <dgm:prSet/>
      <dgm:spPr/>
      <dgm:t>
        <a:bodyPr/>
        <a:lstStyle/>
        <a:p>
          <a:endParaRPr lang="en-US"/>
        </a:p>
      </dgm:t>
    </dgm:pt>
    <dgm:pt modelId="{F43394FC-2923-41B8-8DC5-3EE30187E7D0}" type="sibTrans" cxnId="{E11DBA54-D389-43D2-B4D5-69D789E67040}">
      <dgm:prSet/>
      <dgm:spPr/>
      <dgm:t>
        <a:bodyPr/>
        <a:lstStyle/>
        <a:p>
          <a:endParaRPr lang="en-US"/>
        </a:p>
      </dgm:t>
    </dgm:pt>
    <dgm:pt modelId="{CD12C0A4-980A-874E-9899-A9CB3CFCD898}">
      <dgm:prSet/>
      <dgm:spPr/>
      <dgm:t>
        <a:bodyPr/>
        <a:lstStyle/>
        <a:p>
          <a:r>
            <a:rPr lang="en-US" b="0" i="0" u="none"/>
            <a:t>Set appropriate labels and a title.</a:t>
          </a:r>
          <a:endParaRPr lang="en-US"/>
        </a:p>
      </dgm:t>
    </dgm:pt>
    <dgm:pt modelId="{E2F7EFDD-3F7C-D342-855A-B981D1A1ABC6}" type="parTrans" cxnId="{D64172DD-476A-6448-B3C5-EDC1876680A9}">
      <dgm:prSet/>
      <dgm:spPr/>
      <dgm:t>
        <a:bodyPr/>
        <a:lstStyle/>
        <a:p>
          <a:endParaRPr lang="en-US"/>
        </a:p>
      </dgm:t>
    </dgm:pt>
    <dgm:pt modelId="{270DC931-9D3D-9C4B-A758-F9FC6C35D60E}" type="sibTrans" cxnId="{D64172DD-476A-6448-B3C5-EDC1876680A9}">
      <dgm:prSet/>
      <dgm:spPr/>
      <dgm:t>
        <a:bodyPr/>
        <a:lstStyle/>
        <a:p>
          <a:endParaRPr lang="en-US"/>
        </a:p>
      </dgm:t>
    </dgm:pt>
    <dgm:pt modelId="{B1926D4D-D2A0-A641-9E91-69C745BD902E}">
      <dgm:prSet/>
      <dgm:spPr/>
      <dgm:t>
        <a:bodyPr/>
        <a:lstStyle/>
        <a:p>
          <a:r>
            <a:rPr lang="en-US" b="0" i="0" u="none"/>
            <a:t> Rotate x-axis labels for readability.</a:t>
          </a:r>
          <a:endParaRPr lang="en-US"/>
        </a:p>
      </dgm:t>
    </dgm:pt>
    <dgm:pt modelId="{71C0587F-A279-E54A-8D8D-87F53E39AD82}" type="parTrans" cxnId="{E9E1B519-E615-F24A-AB49-353D201ADBAB}">
      <dgm:prSet/>
      <dgm:spPr/>
      <dgm:t>
        <a:bodyPr/>
        <a:lstStyle/>
        <a:p>
          <a:endParaRPr lang="en-US"/>
        </a:p>
      </dgm:t>
    </dgm:pt>
    <dgm:pt modelId="{7C98BC8D-B7E0-EE40-AEA8-C5E1D69AC022}" type="sibTrans" cxnId="{E9E1B519-E615-F24A-AB49-353D201ADBAB}">
      <dgm:prSet/>
      <dgm:spPr/>
      <dgm:t>
        <a:bodyPr/>
        <a:lstStyle/>
        <a:p>
          <a:endParaRPr lang="en-US"/>
        </a:p>
      </dgm:t>
    </dgm:pt>
    <dgm:pt modelId="{8DB85660-5418-0144-8122-816B1BB2CD9A}" type="pres">
      <dgm:prSet presAssocID="{553DE0E9-AD02-49E4-BF1C-8028D437535C}" presName="Name0" presStyleCnt="0">
        <dgm:presLayoutVars>
          <dgm:animLvl val="lvl"/>
          <dgm:resizeHandles val="exact"/>
        </dgm:presLayoutVars>
      </dgm:prSet>
      <dgm:spPr/>
    </dgm:pt>
    <dgm:pt modelId="{FF0B0596-C154-9C42-B148-E86C041D965B}" type="pres">
      <dgm:prSet presAssocID="{67248527-BA98-4A83-AC27-6734B0B4E4A1}" presName="compositeNode" presStyleCnt="0">
        <dgm:presLayoutVars>
          <dgm:bulletEnabled val="1"/>
        </dgm:presLayoutVars>
      </dgm:prSet>
      <dgm:spPr/>
    </dgm:pt>
    <dgm:pt modelId="{1267948E-9142-EB43-8653-E2294348775E}" type="pres">
      <dgm:prSet presAssocID="{67248527-BA98-4A83-AC27-6734B0B4E4A1}" presName="bgRect" presStyleLbl="bgAccFollowNode1" presStyleIdx="0" presStyleCnt="4"/>
      <dgm:spPr/>
    </dgm:pt>
    <dgm:pt modelId="{C8F85C6B-D8B1-604C-924D-FC5B97BB5D5E}" type="pres">
      <dgm:prSet presAssocID="{ACEA186F-DA5F-431F-A1D4-566C934D740E}" presName="sibTransNodeCircle" presStyleLbl="alignNode1" presStyleIdx="0" presStyleCnt="8">
        <dgm:presLayoutVars>
          <dgm:chMax val="0"/>
          <dgm:bulletEnabled/>
        </dgm:presLayoutVars>
      </dgm:prSet>
      <dgm:spPr/>
    </dgm:pt>
    <dgm:pt modelId="{8F2CA810-137C-7B49-A438-F8CAAD630553}" type="pres">
      <dgm:prSet presAssocID="{67248527-BA98-4A83-AC27-6734B0B4E4A1}" presName="bottomLine" presStyleLbl="alignNode1" presStyleIdx="1" presStyleCnt="8">
        <dgm:presLayoutVars/>
      </dgm:prSet>
      <dgm:spPr/>
    </dgm:pt>
    <dgm:pt modelId="{2D270AFB-624E-7F44-B179-FB30A34763CD}" type="pres">
      <dgm:prSet presAssocID="{67248527-BA98-4A83-AC27-6734B0B4E4A1}" presName="nodeText" presStyleLbl="bgAccFollowNode1" presStyleIdx="0" presStyleCnt="4">
        <dgm:presLayoutVars>
          <dgm:bulletEnabled val="1"/>
        </dgm:presLayoutVars>
      </dgm:prSet>
      <dgm:spPr/>
    </dgm:pt>
    <dgm:pt modelId="{2B05263A-8BB8-564A-9EA8-4FC6866B2DD4}" type="pres">
      <dgm:prSet presAssocID="{ACEA186F-DA5F-431F-A1D4-566C934D740E}" presName="sibTrans" presStyleCnt="0"/>
      <dgm:spPr/>
    </dgm:pt>
    <dgm:pt modelId="{C162F7D0-614E-054E-AF65-9A9780E30EE3}" type="pres">
      <dgm:prSet presAssocID="{EE41EB12-3D50-4446-B85E-805718A2FC42}" presName="compositeNode" presStyleCnt="0">
        <dgm:presLayoutVars>
          <dgm:bulletEnabled val="1"/>
        </dgm:presLayoutVars>
      </dgm:prSet>
      <dgm:spPr/>
    </dgm:pt>
    <dgm:pt modelId="{E561C604-F539-A04E-A0AB-67699BD734DF}" type="pres">
      <dgm:prSet presAssocID="{EE41EB12-3D50-4446-B85E-805718A2FC42}" presName="bgRect" presStyleLbl="bgAccFollowNode1" presStyleIdx="1" presStyleCnt="4"/>
      <dgm:spPr/>
    </dgm:pt>
    <dgm:pt modelId="{4F2BAFEE-71A0-3747-ABD6-65DF387B4CFC}" type="pres">
      <dgm:prSet presAssocID="{C44FE37D-16FE-43E9-B098-F41743F3FA77}" presName="sibTransNodeCircle" presStyleLbl="alignNode1" presStyleIdx="2" presStyleCnt="8">
        <dgm:presLayoutVars>
          <dgm:chMax val="0"/>
          <dgm:bulletEnabled/>
        </dgm:presLayoutVars>
      </dgm:prSet>
      <dgm:spPr/>
    </dgm:pt>
    <dgm:pt modelId="{5BC9EB8D-A2E5-1648-A30B-825AFFD5B486}" type="pres">
      <dgm:prSet presAssocID="{EE41EB12-3D50-4446-B85E-805718A2FC42}" presName="bottomLine" presStyleLbl="alignNode1" presStyleIdx="3" presStyleCnt="8">
        <dgm:presLayoutVars/>
      </dgm:prSet>
      <dgm:spPr/>
    </dgm:pt>
    <dgm:pt modelId="{B7139B32-EAFA-1443-A965-6AE76BE23698}" type="pres">
      <dgm:prSet presAssocID="{EE41EB12-3D50-4446-B85E-805718A2FC42}" presName="nodeText" presStyleLbl="bgAccFollowNode1" presStyleIdx="1" presStyleCnt="4">
        <dgm:presLayoutVars>
          <dgm:bulletEnabled val="1"/>
        </dgm:presLayoutVars>
      </dgm:prSet>
      <dgm:spPr/>
    </dgm:pt>
    <dgm:pt modelId="{0FA4FE88-6908-0344-A372-98F76BEAE379}" type="pres">
      <dgm:prSet presAssocID="{C44FE37D-16FE-43E9-B098-F41743F3FA77}" presName="sibTrans" presStyleCnt="0"/>
      <dgm:spPr/>
    </dgm:pt>
    <dgm:pt modelId="{7E6DD06C-284B-7746-999C-5313D77C7108}" type="pres">
      <dgm:prSet presAssocID="{4CE5507A-F20D-45D0-B8B4-824A0F5A8993}" presName="compositeNode" presStyleCnt="0">
        <dgm:presLayoutVars>
          <dgm:bulletEnabled val="1"/>
        </dgm:presLayoutVars>
      </dgm:prSet>
      <dgm:spPr/>
    </dgm:pt>
    <dgm:pt modelId="{4A9694E9-88B9-C648-B049-64E784B3C96B}" type="pres">
      <dgm:prSet presAssocID="{4CE5507A-F20D-45D0-B8B4-824A0F5A8993}" presName="bgRect" presStyleLbl="bgAccFollowNode1" presStyleIdx="2" presStyleCnt="4"/>
      <dgm:spPr/>
    </dgm:pt>
    <dgm:pt modelId="{B5467F4B-CB3D-8149-852F-C23FEB5E1CC5}" type="pres">
      <dgm:prSet presAssocID="{187C513E-5D87-4E5F-86C8-6C5FFB4D7FEA}" presName="sibTransNodeCircle" presStyleLbl="alignNode1" presStyleIdx="4" presStyleCnt="8">
        <dgm:presLayoutVars>
          <dgm:chMax val="0"/>
          <dgm:bulletEnabled/>
        </dgm:presLayoutVars>
      </dgm:prSet>
      <dgm:spPr/>
    </dgm:pt>
    <dgm:pt modelId="{C918F471-DA10-8146-80C9-EB6ED78243D3}" type="pres">
      <dgm:prSet presAssocID="{4CE5507A-F20D-45D0-B8B4-824A0F5A8993}" presName="bottomLine" presStyleLbl="alignNode1" presStyleIdx="5" presStyleCnt="8">
        <dgm:presLayoutVars/>
      </dgm:prSet>
      <dgm:spPr/>
    </dgm:pt>
    <dgm:pt modelId="{A1973285-7E59-7B45-8355-93605A37F360}" type="pres">
      <dgm:prSet presAssocID="{4CE5507A-F20D-45D0-B8B4-824A0F5A8993}" presName="nodeText" presStyleLbl="bgAccFollowNode1" presStyleIdx="2" presStyleCnt="4">
        <dgm:presLayoutVars>
          <dgm:bulletEnabled val="1"/>
        </dgm:presLayoutVars>
      </dgm:prSet>
      <dgm:spPr/>
    </dgm:pt>
    <dgm:pt modelId="{9DA22633-C259-B148-965E-4AD40F0DC7D3}" type="pres">
      <dgm:prSet presAssocID="{187C513E-5D87-4E5F-86C8-6C5FFB4D7FEA}" presName="sibTrans" presStyleCnt="0"/>
      <dgm:spPr/>
    </dgm:pt>
    <dgm:pt modelId="{8E135CDD-1527-CC45-8215-9175669D591F}" type="pres">
      <dgm:prSet presAssocID="{717214E5-B0B7-4366-A9EE-31E755542A3D}" presName="compositeNode" presStyleCnt="0">
        <dgm:presLayoutVars>
          <dgm:bulletEnabled val="1"/>
        </dgm:presLayoutVars>
      </dgm:prSet>
      <dgm:spPr/>
    </dgm:pt>
    <dgm:pt modelId="{63C0FABA-5FE2-054B-844A-329E6641B9BB}" type="pres">
      <dgm:prSet presAssocID="{717214E5-B0B7-4366-A9EE-31E755542A3D}" presName="bgRect" presStyleLbl="bgAccFollowNode1" presStyleIdx="3" presStyleCnt="4"/>
      <dgm:spPr/>
    </dgm:pt>
    <dgm:pt modelId="{6A26C977-01D9-C04A-A331-A731F5F62CD1}" type="pres">
      <dgm:prSet presAssocID="{9FACDDB9-877F-4E7B-A8E7-687043E97B34}" presName="sibTransNodeCircle" presStyleLbl="alignNode1" presStyleIdx="6" presStyleCnt="8">
        <dgm:presLayoutVars>
          <dgm:chMax val="0"/>
          <dgm:bulletEnabled/>
        </dgm:presLayoutVars>
      </dgm:prSet>
      <dgm:spPr/>
    </dgm:pt>
    <dgm:pt modelId="{1DFCFD56-5AB5-CF4B-B579-FE723A507825}" type="pres">
      <dgm:prSet presAssocID="{717214E5-B0B7-4366-A9EE-31E755542A3D}" presName="bottomLine" presStyleLbl="alignNode1" presStyleIdx="7" presStyleCnt="8">
        <dgm:presLayoutVars/>
      </dgm:prSet>
      <dgm:spPr/>
    </dgm:pt>
    <dgm:pt modelId="{F60DA908-7112-DF44-AC47-270267759DA2}" type="pres">
      <dgm:prSet presAssocID="{717214E5-B0B7-4366-A9EE-31E755542A3D}" presName="nodeText" presStyleLbl="bgAccFollowNode1" presStyleIdx="3" presStyleCnt="4">
        <dgm:presLayoutVars>
          <dgm:bulletEnabled val="1"/>
        </dgm:presLayoutVars>
      </dgm:prSet>
      <dgm:spPr/>
    </dgm:pt>
  </dgm:ptLst>
  <dgm:cxnLst>
    <dgm:cxn modelId="{CC0BAB00-ECF7-0043-804C-BCB442837CFA}" type="presOf" srcId="{4CE5507A-F20D-45D0-B8B4-824A0F5A8993}" destId="{A1973285-7E59-7B45-8355-93605A37F360}" srcOrd="1" destOrd="0" presId="urn:microsoft.com/office/officeart/2016/7/layout/BasicLinearProcessNumbered"/>
    <dgm:cxn modelId="{AD1E2606-14F4-4B9E-B31C-F93B6CC6EA60}" srcId="{553DE0E9-AD02-49E4-BF1C-8028D437535C}" destId="{67248527-BA98-4A83-AC27-6734B0B4E4A1}" srcOrd="0" destOrd="0" parTransId="{3C8B1DCA-549B-4E6B-88D7-F3066C3B9615}" sibTransId="{ACEA186F-DA5F-431F-A1D4-566C934D740E}"/>
    <dgm:cxn modelId="{A578E70C-F3F6-5F40-B25B-027B38F8786C}" type="presOf" srcId="{717214E5-B0B7-4366-A9EE-31E755542A3D}" destId="{63C0FABA-5FE2-054B-844A-329E6641B9BB}" srcOrd="0" destOrd="0" presId="urn:microsoft.com/office/officeart/2016/7/layout/BasicLinearProcessNumbered"/>
    <dgm:cxn modelId="{F6023F18-F2E0-EA47-B049-8F2DB08EF36F}" type="presOf" srcId="{717214E5-B0B7-4366-A9EE-31E755542A3D}" destId="{F60DA908-7112-DF44-AC47-270267759DA2}" srcOrd="1" destOrd="0" presId="urn:microsoft.com/office/officeart/2016/7/layout/BasicLinearProcessNumbered"/>
    <dgm:cxn modelId="{E9E1B519-E615-F24A-AB49-353D201ADBAB}" srcId="{717214E5-B0B7-4366-A9EE-31E755542A3D}" destId="{B1926D4D-D2A0-A641-9E91-69C745BD902E}" srcOrd="2" destOrd="0" parTransId="{71C0587F-A279-E54A-8D8D-87F53E39AD82}" sibTransId="{7C98BC8D-B7E0-EE40-AEA8-C5E1D69AC022}"/>
    <dgm:cxn modelId="{AE80D12C-4E0E-2A41-AAC5-03CD6F526692}" type="presOf" srcId="{67248527-BA98-4A83-AC27-6734B0B4E4A1}" destId="{1267948E-9142-EB43-8653-E2294348775E}" srcOrd="0" destOrd="0" presId="urn:microsoft.com/office/officeart/2016/7/layout/BasicLinearProcessNumbered"/>
    <dgm:cxn modelId="{57D3D830-B06B-0E4F-B2AD-C50B284E3D69}" type="presOf" srcId="{CD12C0A4-980A-874E-9899-A9CB3CFCD898}" destId="{F60DA908-7112-DF44-AC47-270267759DA2}" srcOrd="0" destOrd="2" presId="urn:microsoft.com/office/officeart/2016/7/layout/BasicLinearProcessNumbered"/>
    <dgm:cxn modelId="{CEF6FF30-C2AD-2B4A-98EC-127E81285717}" type="presOf" srcId="{67248527-BA98-4A83-AC27-6734B0B4E4A1}" destId="{2D270AFB-624E-7F44-B179-FB30A34763CD}" srcOrd="1" destOrd="0" presId="urn:microsoft.com/office/officeart/2016/7/layout/BasicLinearProcessNumbered"/>
    <dgm:cxn modelId="{1F2BDF32-8D12-4D1C-BE7B-430C665D63F7}" srcId="{553DE0E9-AD02-49E4-BF1C-8028D437535C}" destId="{4CE5507A-F20D-45D0-B8B4-824A0F5A8993}" srcOrd="2" destOrd="0" parTransId="{66C8A567-765A-4B22-A6FC-EC2D9590E012}" sibTransId="{187C513E-5D87-4E5F-86C8-6C5FFB4D7FEA}"/>
    <dgm:cxn modelId="{0B541C43-06A1-E144-89E2-D619B9B5EA55}" type="presOf" srcId="{C44FE37D-16FE-43E9-B098-F41743F3FA77}" destId="{4F2BAFEE-71A0-3747-ABD6-65DF387B4CFC}" srcOrd="0" destOrd="0" presId="urn:microsoft.com/office/officeart/2016/7/layout/BasicLinearProcessNumbered"/>
    <dgm:cxn modelId="{053AA44C-B6F4-C646-8B79-321C6ABD65EC}" type="presOf" srcId="{ACEA186F-DA5F-431F-A1D4-566C934D740E}" destId="{C8F85C6B-D8B1-604C-924D-FC5B97BB5D5E}" srcOrd="0" destOrd="0" presId="urn:microsoft.com/office/officeart/2016/7/layout/BasicLinearProcessNumbered"/>
    <dgm:cxn modelId="{E11DBA54-D389-43D2-B4D5-69D789E67040}" srcId="{717214E5-B0B7-4366-A9EE-31E755542A3D}" destId="{7C7B34E4-3567-4BEB-8077-243B1EC7213D}" srcOrd="0" destOrd="0" parTransId="{09688582-59D9-4790-9524-796148DAC2CB}" sibTransId="{F43394FC-2923-41B8-8DC5-3EE30187E7D0}"/>
    <dgm:cxn modelId="{5B592F59-7A8B-BF45-B091-49E97A9E79CE}" type="presOf" srcId="{7C7B34E4-3567-4BEB-8077-243B1EC7213D}" destId="{F60DA908-7112-DF44-AC47-270267759DA2}" srcOrd="0" destOrd="1" presId="urn:microsoft.com/office/officeart/2016/7/layout/BasicLinearProcessNumbered"/>
    <dgm:cxn modelId="{1EE3D55F-DA27-6247-9882-D6CFBE5D6061}" type="presOf" srcId="{B1926D4D-D2A0-A641-9E91-69C745BD902E}" destId="{F60DA908-7112-DF44-AC47-270267759DA2}" srcOrd="0" destOrd="3" presId="urn:microsoft.com/office/officeart/2016/7/layout/BasicLinearProcessNumbered"/>
    <dgm:cxn modelId="{B2DEE862-E750-2B41-929B-EF2F8AAD30D9}" type="presOf" srcId="{EE41EB12-3D50-4446-B85E-805718A2FC42}" destId="{B7139B32-EAFA-1443-A965-6AE76BE23698}" srcOrd="1" destOrd="0" presId="urn:microsoft.com/office/officeart/2016/7/layout/BasicLinearProcessNumbered"/>
    <dgm:cxn modelId="{FDBE6667-D1D6-1444-B9EE-5E44DEC58547}" type="presOf" srcId="{9FACDDB9-877F-4E7B-A8E7-687043E97B34}" destId="{6A26C977-01D9-C04A-A331-A731F5F62CD1}" srcOrd="0" destOrd="0" presId="urn:microsoft.com/office/officeart/2016/7/layout/BasicLinearProcessNumbered"/>
    <dgm:cxn modelId="{9A2F1168-772A-844C-8FF0-60CD5D24C029}" type="presOf" srcId="{EE41EB12-3D50-4446-B85E-805718A2FC42}" destId="{E561C604-F539-A04E-A0AB-67699BD734DF}" srcOrd="0" destOrd="0" presId="urn:microsoft.com/office/officeart/2016/7/layout/BasicLinearProcessNumbered"/>
    <dgm:cxn modelId="{7E418B72-CFB8-6E45-8586-65B3C68CE455}" type="presOf" srcId="{187C513E-5D87-4E5F-86C8-6C5FFB4D7FEA}" destId="{B5467F4B-CB3D-8149-852F-C23FEB5E1CC5}" srcOrd="0" destOrd="0" presId="urn:microsoft.com/office/officeart/2016/7/layout/BasicLinearProcessNumbered"/>
    <dgm:cxn modelId="{49AA4877-C54F-8345-9AE2-7F8357F4C9C6}" type="presOf" srcId="{4CE5507A-F20D-45D0-B8B4-824A0F5A8993}" destId="{4A9694E9-88B9-C648-B049-64E784B3C96B}" srcOrd="0" destOrd="0" presId="urn:microsoft.com/office/officeart/2016/7/layout/BasicLinearProcessNumbered"/>
    <dgm:cxn modelId="{1DACF4A7-BFE7-AF48-9E08-6F5111871959}" type="presOf" srcId="{553DE0E9-AD02-49E4-BF1C-8028D437535C}" destId="{8DB85660-5418-0144-8122-816B1BB2CD9A}" srcOrd="0" destOrd="0" presId="urn:microsoft.com/office/officeart/2016/7/layout/BasicLinearProcessNumbered"/>
    <dgm:cxn modelId="{83AF31AA-B74D-4B6E-95DB-AFB29089177A}" srcId="{553DE0E9-AD02-49E4-BF1C-8028D437535C}" destId="{717214E5-B0B7-4366-A9EE-31E755542A3D}" srcOrd="3" destOrd="0" parTransId="{525C727E-1345-46D7-886A-BBB57698326A}" sibTransId="{9FACDDB9-877F-4E7B-A8E7-687043E97B34}"/>
    <dgm:cxn modelId="{7F5553D7-EA67-4461-9C72-220F6044DBB8}" srcId="{553DE0E9-AD02-49E4-BF1C-8028D437535C}" destId="{EE41EB12-3D50-4446-B85E-805718A2FC42}" srcOrd="1" destOrd="0" parTransId="{137EB02E-ACFD-4F31-8BD5-1C9EFD349F55}" sibTransId="{C44FE37D-16FE-43E9-B098-F41743F3FA77}"/>
    <dgm:cxn modelId="{D64172DD-476A-6448-B3C5-EDC1876680A9}" srcId="{717214E5-B0B7-4366-A9EE-31E755542A3D}" destId="{CD12C0A4-980A-874E-9899-A9CB3CFCD898}" srcOrd="1" destOrd="0" parTransId="{E2F7EFDD-3F7C-D342-855A-B981D1A1ABC6}" sibTransId="{270DC931-9D3D-9C4B-A758-F9FC6C35D60E}"/>
    <dgm:cxn modelId="{C073BC90-825B-874C-9747-650C8365C2CE}" type="presParOf" srcId="{8DB85660-5418-0144-8122-816B1BB2CD9A}" destId="{FF0B0596-C154-9C42-B148-E86C041D965B}" srcOrd="0" destOrd="0" presId="urn:microsoft.com/office/officeart/2016/7/layout/BasicLinearProcessNumbered"/>
    <dgm:cxn modelId="{479626FF-2EDF-9943-85B5-DC5524872C4F}" type="presParOf" srcId="{FF0B0596-C154-9C42-B148-E86C041D965B}" destId="{1267948E-9142-EB43-8653-E2294348775E}" srcOrd="0" destOrd="0" presId="urn:microsoft.com/office/officeart/2016/7/layout/BasicLinearProcessNumbered"/>
    <dgm:cxn modelId="{6E26B1B6-CE55-7049-8665-4C20896347FD}" type="presParOf" srcId="{FF0B0596-C154-9C42-B148-E86C041D965B}" destId="{C8F85C6B-D8B1-604C-924D-FC5B97BB5D5E}" srcOrd="1" destOrd="0" presId="urn:microsoft.com/office/officeart/2016/7/layout/BasicLinearProcessNumbered"/>
    <dgm:cxn modelId="{288831DC-97D1-4544-A931-F86E8CE79F5B}" type="presParOf" srcId="{FF0B0596-C154-9C42-B148-E86C041D965B}" destId="{8F2CA810-137C-7B49-A438-F8CAAD630553}" srcOrd="2" destOrd="0" presId="urn:microsoft.com/office/officeart/2016/7/layout/BasicLinearProcessNumbered"/>
    <dgm:cxn modelId="{13F95308-71E1-1146-A752-75B9C76C2657}" type="presParOf" srcId="{FF0B0596-C154-9C42-B148-E86C041D965B}" destId="{2D270AFB-624E-7F44-B179-FB30A34763CD}" srcOrd="3" destOrd="0" presId="urn:microsoft.com/office/officeart/2016/7/layout/BasicLinearProcessNumbered"/>
    <dgm:cxn modelId="{1FAE8AF5-70F6-7041-80FA-B01017A438EF}" type="presParOf" srcId="{8DB85660-5418-0144-8122-816B1BB2CD9A}" destId="{2B05263A-8BB8-564A-9EA8-4FC6866B2DD4}" srcOrd="1" destOrd="0" presId="urn:microsoft.com/office/officeart/2016/7/layout/BasicLinearProcessNumbered"/>
    <dgm:cxn modelId="{B7AAD2FB-C6C7-DF43-9081-F085BD46AB8B}" type="presParOf" srcId="{8DB85660-5418-0144-8122-816B1BB2CD9A}" destId="{C162F7D0-614E-054E-AF65-9A9780E30EE3}" srcOrd="2" destOrd="0" presId="urn:microsoft.com/office/officeart/2016/7/layout/BasicLinearProcessNumbered"/>
    <dgm:cxn modelId="{315F2F09-7F56-1746-8FB6-4A27AB62B8D8}" type="presParOf" srcId="{C162F7D0-614E-054E-AF65-9A9780E30EE3}" destId="{E561C604-F539-A04E-A0AB-67699BD734DF}" srcOrd="0" destOrd="0" presId="urn:microsoft.com/office/officeart/2016/7/layout/BasicLinearProcessNumbered"/>
    <dgm:cxn modelId="{EE3158AB-1A7A-AE45-B11A-AD0531CCAB91}" type="presParOf" srcId="{C162F7D0-614E-054E-AF65-9A9780E30EE3}" destId="{4F2BAFEE-71A0-3747-ABD6-65DF387B4CFC}" srcOrd="1" destOrd="0" presId="urn:microsoft.com/office/officeart/2016/7/layout/BasicLinearProcessNumbered"/>
    <dgm:cxn modelId="{85CCBC79-822A-5548-9811-7C852E07B7A8}" type="presParOf" srcId="{C162F7D0-614E-054E-AF65-9A9780E30EE3}" destId="{5BC9EB8D-A2E5-1648-A30B-825AFFD5B486}" srcOrd="2" destOrd="0" presId="urn:microsoft.com/office/officeart/2016/7/layout/BasicLinearProcessNumbered"/>
    <dgm:cxn modelId="{CC5CF724-0530-4D40-8A67-6DCCE7EBBC99}" type="presParOf" srcId="{C162F7D0-614E-054E-AF65-9A9780E30EE3}" destId="{B7139B32-EAFA-1443-A965-6AE76BE23698}" srcOrd="3" destOrd="0" presId="urn:microsoft.com/office/officeart/2016/7/layout/BasicLinearProcessNumbered"/>
    <dgm:cxn modelId="{D857C4E5-1F66-534C-8572-B57E5D5E6B12}" type="presParOf" srcId="{8DB85660-5418-0144-8122-816B1BB2CD9A}" destId="{0FA4FE88-6908-0344-A372-98F76BEAE379}" srcOrd="3" destOrd="0" presId="urn:microsoft.com/office/officeart/2016/7/layout/BasicLinearProcessNumbered"/>
    <dgm:cxn modelId="{B4DF3C0E-02D3-DA47-AD5F-BC5D818D690A}" type="presParOf" srcId="{8DB85660-5418-0144-8122-816B1BB2CD9A}" destId="{7E6DD06C-284B-7746-999C-5313D77C7108}" srcOrd="4" destOrd="0" presId="urn:microsoft.com/office/officeart/2016/7/layout/BasicLinearProcessNumbered"/>
    <dgm:cxn modelId="{952E8A12-5683-5D4F-B093-8816C2648C28}" type="presParOf" srcId="{7E6DD06C-284B-7746-999C-5313D77C7108}" destId="{4A9694E9-88B9-C648-B049-64E784B3C96B}" srcOrd="0" destOrd="0" presId="urn:microsoft.com/office/officeart/2016/7/layout/BasicLinearProcessNumbered"/>
    <dgm:cxn modelId="{CD7024A7-6BF5-7E49-B5A4-F7BC9A62AD1D}" type="presParOf" srcId="{7E6DD06C-284B-7746-999C-5313D77C7108}" destId="{B5467F4B-CB3D-8149-852F-C23FEB5E1CC5}" srcOrd="1" destOrd="0" presId="urn:microsoft.com/office/officeart/2016/7/layout/BasicLinearProcessNumbered"/>
    <dgm:cxn modelId="{F211157F-9DAA-FE49-B52E-AC3E504CCD99}" type="presParOf" srcId="{7E6DD06C-284B-7746-999C-5313D77C7108}" destId="{C918F471-DA10-8146-80C9-EB6ED78243D3}" srcOrd="2" destOrd="0" presId="urn:microsoft.com/office/officeart/2016/7/layout/BasicLinearProcessNumbered"/>
    <dgm:cxn modelId="{69B078F0-53CE-B449-B360-46EE13539003}" type="presParOf" srcId="{7E6DD06C-284B-7746-999C-5313D77C7108}" destId="{A1973285-7E59-7B45-8355-93605A37F360}" srcOrd="3" destOrd="0" presId="urn:microsoft.com/office/officeart/2016/7/layout/BasicLinearProcessNumbered"/>
    <dgm:cxn modelId="{AEDAC5B0-6AA5-0B46-8117-F00262FCC495}" type="presParOf" srcId="{8DB85660-5418-0144-8122-816B1BB2CD9A}" destId="{9DA22633-C259-B148-965E-4AD40F0DC7D3}" srcOrd="5" destOrd="0" presId="urn:microsoft.com/office/officeart/2016/7/layout/BasicLinearProcessNumbered"/>
    <dgm:cxn modelId="{683AA5C3-2595-FF42-9A08-0CD5D4F64520}" type="presParOf" srcId="{8DB85660-5418-0144-8122-816B1BB2CD9A}" destId="{8E135CDD-1527-CC45-8215-9175669D591F}" srcOrd="6" destOrd="0" presId="urn:microsoft.com/office/officeart/2016/7/layout/BasicLinearProcessNumbered"/>
    <dgm:cxn modelId="{C6AEE474-DFBD-5D4E-955B-F4C19728D5CA}" type="presParOf" srcId="{8E135CDD-1527-CC45-8215-9175669D591F}" destId="{63C0FABA-5FE2-054B-844A-329E6641B9BB}" srcOrd="0" destOrd="0" presId="urn:microsoft.com/office/officeart/2016/7/layout/BasicLinearProcessNumbered"/>
    <dgm:cxn modelId="{BB70E53C-014F-7648-8949-F5662E251AC2}" type="presParOf" srcId="{8E135CDD-1527-CC45-8215-9175669D591F}" destId="{6A26C977-01D9-C04A-A331-A731F5F62CD1}" srcOrd="1" destOrd="0" presId="urn:microsoft.com/office/officeart/2016/7/layout/BasicLinearProcessNumbered"/>
    <dgm:cxn modelId="{F824E66D-989D-CA47-877D-59495A9DE247}" type="presParOf" srcId="{8E135CDD-1527-CC45-8215-9175669D591F}" destId="{1DFCFD56-5AB5-CF4B-B579-FE723A507825}" srcOrd="2" destOrd="0" presId="urn:microsoft.com/office/officeart/2016/7/layout/BasicLinearProcessNumbered"/>
    <dgm:cxn modelId="{81A92D87-C039-DA43-940B-30BC97EEF239}" type="presParOf" srcId="{8E135CDD-1527-CC45-8215-9175669D591F}" destId="{F60DA908-7112-DF44-AC47-270267759DA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ABF188-72B0-4868-8385-C353EA64F0B5}"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03687979-3E80-4BF2-87AD-D7E420C9011D}">
      <dgm:prSet/>
      <dgm:spPr/>
      <dgm:t>
        <a:bodyPr/>
        <a:lstStyle/>
        <a:p>
          <a:r>
            <a:rPr lang="en-US" b="1" i="0" dirty="0"/>
            <a:t>Load the dataset</a:t>
          </a:r>
          <a:r>
            <a:rPr lang="en-US" b="0" i="0" dirty="0"/>
            <a:t>: Read the </a:t>
          </a:r>
          <a:r>
            <a:rPr lang="en-US" b="1" i="0" dirty="0" err="1"/>
            <a:t>PRESCRIPTIONS.csv</a:t>
          </a:r>
          <a:r>
            <a:rPr lang="en-US" b="1" i="0" dirty="0"/>
            <a:t> </a:t>
          </a:r>
          <a:r>
            <a:rPr lang="en-US" b="0" i="0" dirty="0"/>
            <a:t>file.</a:t>
          </a:r>
          <a:endParaRPr lang="en-US" dirty="0"/>
        </a:p>
      </dgm:t>
    </dgm:pt>
    <dgm:pt modelId="{94E2A7A4-E049-49ED-B674-98071465F6D3}" type="parTrans" cxnId="{1D3D776E-D106-493E-A74B-A7A5C7818FC4}">
      <dgm:prSet/>
      <dgm:spPr/>
      <dgm:t>
        <a:bodyPr/>
        <a:lstStyle/>
        <a:p>
          <a:endParaRPr lang="en-US"/>
        </a:p>
      </dgm:t>
    </dgm:pt>
    <dgm:pt modelId="{F024E6E7-C16B-45CB-9646-0A293D3F82B1}" type="sibTrans" cxnId="{1D3D776E-D106-493E-A74B-A7A5C7818FC4}">
      <dgm:prSet phldrT="1" phldr="0"/>
      <dgm:spPr/>
      <dgm:t>
        <a:bodyPr/>
        <a:lstStyle/>
        <a:p>
          <a:r>
            <a:rPr lang="en-US"/>
            <a:t>1</a:t>
          </a:r>
        </a:p>
      </dgm:t>
    </dgm:pt>
    <dgm:pt modelId="{C1519663-64DA-41F7-B9AA-1D6446256F18}">
      <dgm:prSet/>
      <dgm:spPr/>
      <dgm:t>
        <a:bodyPr/>
        <a:lstStyle/>
        <a:p>
          <a:r>
            <a:rPr lang="en-US" b="1" i="0"/>
            <a:t>Convert time format</a:t>
          </a:r>
          <a:r>
            <a:rPr lang="en-US" b="0" i="0"/>
            <a:t>: Ensure the startdate column is in datetime format.</a:t>
          </a:r>
          <a:endParaRPr lang="en-US"/>
        </a:p>
      </dgm:t>
    </dgm:pt>
    <dgm:pt modelId="{282B6D96-EBB6-4605-83BF-A8B0BC405289}" type="parTrans" cxnId="{863F78BF-9F4C-453B-B57C-C4189B57A98C}">
      <dgm:prSet/>
      <dgm:spPr/>
      <dgm:t>
        <a:bodyPr/>
        <a:lstStyle/>
        <a:p>
          <a:endParaRPr lang="en-US"/>
        </a:p>
      </dgm:t>
    </dgm:pt>
    <dgm:pt modelId="{7209A669-2BA8-4578-BCD8-C85E9C88E913}" type="sibTrans" cxnId="{863F78BF-9F4C-453B-B57C-C4189B57A98C}">
      <dgm:prSet phldrT="2" phldr="0"/>
      <dgm:spPr/>
      <dgm:t>
        <a:bodyPr/>
        <a:lstStyle/>
        <a:p>
          <a:r>
            <a:rPr lang="en-US"/>
            <a:t>2</a:t>
          </a:r>
        </a:p>
      </dgm:t>
    </dgm:pt>
    <dgm:pt modelId="{4A1EB8C3-091C-438E-B48B-608895B59AD0}">
      <dgm:prSet/>
      <dgm:spPr/>
      <dgm:t>
        <a:bodyPr/>
        <a:lstStyle/>
        <a:p>
          <a:r>
            <a:rPr lang="en-US" b="1" i="0"/>
            <a:t>Aggregate prescription counts</a:t>
          </a:r>
          <a:r>
            <a:rPr lang="en-US" b="0" i="0"/>
            <a:t>: Group data by date to compute daily prescription totals.</a:t>
          </a:r>
          <a:endParaRPr lang="en-US"/>
        </a:p>
      </dgm:t>
    </dgm:pt>
    <dgm:pt modelId="{7263EF46-E01F-4CB7-AAF9-E70278AE16C7}" type="parTrans" cxnId="{C8D3D96E-99F6-41BE-AAFA-5047733AB8DB}">
      <dgm:prSet/>
      <dgm:spPr/>
      <dgm:t>
        <a:bodyPr/>
        <a:lstStyle/>
        <a:p>
          <a:endParaRPr lang="en-US"/>
        </a:p>
      </dgm:t>
    </dgm:pt>
    <dgm:pt modelId="{1D403721-944B-4BE2-A287-7FA8C086C1D3}" type="sibTrans" cxnId="{C8D3D96E-99F6-41BE-AAFA-5047733AB8DB}">
      <dgm:prSet phldrT="3" phldr="0"/>
      <dgm:spPr/>
      <dgm:t>
        <a:bodyPr/>
        <a:lstStyle/>
        <a:p>
          <a:r>
            <a:rPr lang="en-US"/>
            <a:t>3</a:t>
          </a:r>
        </a:p>
      </dgm:t>
    </dgm:pt>
    <dgm:pt modelId="{E4671683-A92F-47C5-B141-16D490711076}">
      <dgm:prSet/>
      <dgm:spPr/>
      <dgm:t>
        <a:bodyPr/>
        <a:lstStyle/>
        <a:p>
          <a:r>
            <a:rPr lang="en-US" b="1" i="0"/>
            <a:t>Generate the line plot</a:t>
          </a:r>
          <a:r>
            <a:rPr lang="en-US" b="0" i="0"/>
            <a:t>:</a:t>
          </a:r>
          <a:endParaRPr lang="en-US"/>
        </a:p>
      </dgm:t>
    </dgm:pt>
    <dgm:pt modelId="{14ED7CD7-B123-4C0A-A3EE-7D2FEFC54C06}" type="parTrans" cxnId="{908A49E9-D6A2-4B46-9B11-B9FC8ABE71AF}">
      <dgm:prSet/>
      <dgm:spPr/>
      <dgm:t>
        <a:bodyPr/>
        <a:lstStyle/>
        <a:p>
          <a:endParaRPr lang="en-US"/>
        </a:p>
      </dgm:t>
    </dgm:pt>
    <dgm:pt modelId="{664F5204-F326-4B9E-A482-4B4F23A813C2}" type="sibTrans" cxnId="{908A49E9-D6A2-4B46-9B11-B9FC8ABE71AF}">
      <dgm:prSet phldrT="4" phldr="0"/>
      <dgm:spPr/>
      <dgm:t>
        <a:bodyPr/>
        <a:lstStyle/>
        <a:p>
          <a:r>
            <a:rPr lang="en-US"/>
            <a:t>4</a:t>
          </a:r>
        </a:p>
      </dgm:t>
    </dgm:pt>
    <dgm:pt modelId="{10B77814-13A5-44AE-BF18-429B3A685F08}">
      <dgm:prSet/>
      <dgm:spPr/>
      <dgm:t>
        <a:bodyPr/>
        <a:lstStyle/>
        <a:p>
          <a:r>
            <a:rPr lang="en-US" b="0" i="0"/>
            <a:t>Use sns.lineplot() to plot the trend over time.</a:t>
          </a:r>
          <a:endParaRPr lang="en-US"/>
        </a:p>
      </dgm:t>
    </dgm:pt>
    <dgm:pt modelId="{EC5646B6-A7A2-4A08-A204-8367D8EB0168}" type="parTrans" cxnId="{151A4729-8FA3-42CC-BC41-F6BE64306F86}">
      <dgm:prSet/>
      <dgm:spPr/>
      <dgm:t>
        <a:bodyPr/>
        <a:lstStyle/>
        <a:p>
          <a:endParaRPr lang="en-US"/>
        </a:p>
      </dgm:t>
    </dgm:pt>
    <dgm:pt modelId="{F3EAFC18-D6A5-4834-8BCF-D22682501003}" type="sibTrans" cxnId="{151A4729-8FA3-42CC-BC41-F6BE64306F86}">
      <dgm:prSet/>
      <dgm:spPr/>
      <dgm:t>
        <a:bodyPr/>
        <a:lstStyle/>
        <a:p>
          <a:endParaRPr lang="en-US"/>
        </a:p>
      </dgm:t>
    </dgm:pt>
    <dgm:pt modelId="{AD67252F-7ECF-44EF-83CA-FE64EC4D93E5}">
      <dgm:prSet/>
      <dgm:spPr/>
      <dgm:t>
        <a:bodyPr/>
        <a:lstStyle/>
        <a:p>
          <a:r>
            <a:rPr lang="en-US" b="0" i="0"/>
            <a:t>Format the x-axis and y-axis labels appropriately.</a:t>
          </a:r>
          <a:endParaRPr lang="en-US"/>
        </a:p>
      </dgm:t>
    </dgm:pt>
    <dgm:pt modelId="{EA8FC43F-10CF-4D70-8EFC-3EBEB0E80F3A}" type="parTrans" cxnId="{E52F7583-3824-40D9-B7DD-4F4165725C9D}">
      <dgm:prSet/>
      <dgm:spPr/>
      <dgm:t>
        <a:bodyPr/>
        <a:lstStyle/>
        <a:p>
          <a:endParaRPr lang="en-US"/>
        </a:p>
      </dgm:t>
    </dgm:pt>
    <dgm:pt modelId="{0648E1AC-8380-4819-B29D-59D5E98C650E}" type="sibTrans" cxnId="{E52F7583-3824-40D9-B7DD-4F4165725C9D}">
      <dgm:prSet/>
      <dgm:spPr/>
      <dgm:t>
        <a:bodyPr/>
        <a:lstStyle/>
        <a:p>
          <a:endParaRPr lang="en-US"/>
        </a:p>
      </dgm:t>
    </dgm:pt>
    <dgm:pt modelId="{D235F33A-175D-42E7-9090-6689FF91304F}">
      <dgm:prSet/>
      <dgm:spPr/>
      <dgm:t>
        <a:bodyPr/>
        <a:lstStyle/>
        <a:p>
          <a:r>
            <a:rPr lang="en-US" b="0" i="0"/>
            <a:t>Rotate x-axis labels for clarity.</a:t>
          </a:r>
          <a:endParaRPr lang="en-US"/>
        </a:p>
      </dgm:t>
    </dgm:pt>
    <dgm:pt modelId="{E4AE7034-0155-41AE-BBAC-67B2E0642EB3}" type="parTrans" cxnId="{C6B40AAF-FA5A-4187-8B73-6162741DEFAB}">
      <dgm:prSet/>
      <dgm:spPr/>
      <dgm:t>
        <a:bodyPr/>
        <a:lstStyle/>
        <a:p>
          <a:endParaRPr lang="en-US"/>
        </a:p>
      </dgm:t>
    </dgm:pt>
    <dgm:pt modelId="{6F31632D-D750-4C9C-9EE9-9878CC9B7B15}" type="sibTrans" cxnId="{C6B40AAF-FA5A-4187-8B73-6162741DEFAB}">
      <dgm:prSet/>
      <dgm:spPr/>
      <dgm:t>
        <a:bodyPr/>
        <a:lstStyle/>
        <a:p>
          <a:endParaRPr lang="en-US"/>
        </a:p>
      </dgm:t>
    </dgm:pt>
    <dgm:pt modelId="{5CECDE8A-7107-324F-8A9D-D0DD630D811F}" type="pres">
      <dgm:prSet presAssocID="{80ABF188-72B0-4868-8385-C353EA64F0B5}" presName="Name0" presStyleCnt="0">
        <dgm:presLayoutVars>
          <dgm:animLvl val="lvl"/>
          <dgm:resizeHandles val="exact"/>
        </dgm:presLayoutVars>
      </dgm:prSet>
      <dgm:spPr/>
    </dgm:pt>
    <dgm:pt modelId="{9C3DB8E2-5991-684D-98EE-F482DC166853}" type="pres">
      <dgm:prSet presAssocID="{03687979-3E80-4BF2-87AD-D7E420C9011D}" presName="compositeNode" presStyleCnt="0">
        <dgm:presLayoutVars>
          <dgm:bulletEnabled val="1"/>
        </dgm:presLayoutVars>
      </dgm:prSet>
      <dgm:spPr/>
    </dgm:pt>
    <dgm:pt modelId="{B3E63468-B30A-BD49-A0D5-AB97CC7122A4}" type="pres">
      <dgm:prSet presAssocID="{03687979-3E80-4BF2-87AD-D7E420C9011D}" presName="bgRect" presStyleLbl="bgAccFollowNode1" presStyleIdx="0" presStyleCnt="4"/>
      <dgm:spPr/>
    </dgm:pt>
    <dgm:pt modelId="{9FD43D87-0C84-8043-A1C0-208A7A980EA9}" type="pres">
      <dgm:prSet presAssocID="{F024E6E7-C16B-45CB-9646-0A293D3F82B1}" presName="sibTransNodeCircle" presStyleLbl="alignNode1" presStyleIdx="0" presStyleCnt="8">
        <dgm:presLayoutVars>
          <dgm:chMax val="0"/>
          <dgm:bulletEnabled/>
        </dgm:presLayoutVars>
      </dgm:prSet>
      <dgm:spPr/>
    </dgm:pt>
    <dgm:pt modelId="{53452783-7E3E-B540-9AD7-664BBFBE39FF}" type="pres">
      <dgm:prSet presAssocID="{03687979-3E80-4BF2-87AD-D7E420C9011D}" presName="bottomLine" presStyleLbl="alignNode1" presStyleIdx="1" presStyleCnt="8">
        <dgm:presLayoutVars/>
      </dgm:prSet>
      <dgm:spPr/>
    </dgm:pt>
    <dgm:pt modelId="{C2CDE454-06C2-3D4D-99FC-E25B9BC84DF3}" type="pres">
      <dgm:prSet presAssocID="{03687979-3E80-4BF2-87AD-D7E420C9011D}" presName="nodeText" presStyleLbl="bgAccFollowNode1" presStyleIdx="0" presStyleCnt="4">
        <dgm:presLayoutVars>
          <dgm:bulletEnabled val="1"/>
        </dgm:presLayoutVars>
      </dgm:prSet>
      <dgm:spPr/>
    </dgm:pt>
    <dgm:pt modelId="{6C6C7944-0EDC-9945-89E0-5EC64E536F47}" type="pres">
      <dgm:prSet presAssocID="{F024E6E7-C16B-45CB-9646-0A293D3F82B1}" presName="sibTrans" presStyleCnt="0"/>
      <dgm:spPr/>
    </dgm:pt>
    <dgm:pt modelId="{BAEC9A93-6843-9548-B82D-8407158D65B6}" type="pres">
      <dgm:prSet presAssocID="{C1519663-64DA-41F7-B9AA-1D6446256F18}" presName="compositeNode" presStyleCnt="0">
        <dgm:presLayoutVars>
          <dgm:bulletEnabled val="1"/>
        </dgm:presLayoutVars>
      </dgm:prSet>
      <dgm:spPr/>
    </dgm:pt>
    <dgm:pt modelId="{89D3D3EB-22AE-E64C-985B-CD81DDEF8E26}" type="pres">
      <dgm:prSet presAssocID="{C1519663-64DA-41F7-B9AA-1D6446256F18}" presName="bgRect" presStyleLbl="bgAccFollowNode1" presStyleIdx="1" presStyleCnt="4"/>
      <dgm:spPr/>
    </dgm:pt>
    <dgm:pt modelId="{A33E80C7-0B37-FE41-9AF4-03696238A894}" type="pres">
      <dgm:prSet presAssocID="{7209A669-2BA8-4578-BCD8-C85E9C88E913}" presName="sibTransNodeCircle" presStyleLbl="alignNode1" presStyleIdx="2" presStyleCnt="8">
        <dgm:presLayoutVars>
          <dgm:chMax val="0"/>
          <dgm:bulletEnabled/>
        </dgm:presLayoutVars>
      </dgm:prSet>
      <dgm:spPr/>
    </dgm:pt>
    <dgm:pt modelId="{4D0958F8-2C26-F94B-AEC5-91613B107D3B}" type="pres">
      <dgm:prSet presAssocID="{C1519663-64DA-41F7-B9AA-1D6446256F18}" presName="bottomLine" presStyleLbl="alignNode1" presStyleIdx="3" presStyleCnt="8">
        <dgm:presLayoutVars/>
      </dgm:prSet>
      <dgm:spPr/>
    </dgm:pt>
    <dgm:pt modelId="{8C16F5FC-F222-D44C-9A32-256B34638A6D}" type="pres">
      <dgm:prSet presAssocID="{C1519663-64DA-41F7-B9AA-1D6446256F18}" presName="nodeText" presStyleLbl="bgAccFollowNode1" presStyleIdx="1" presStyleCnt="4">
        <dgm:presLayoutVars>
          <dgm:bulletEnabled val="1"/>
        </dgm:presLayoutVars>
      </dgm:prSet>
      <dgm:spPr/>
    </dgm:pt>
    <dgm:pt modelId="{4080BD0B-78B9-1449-9D27-4240C7E35A4C}" type="pres">
      <dgm:prSet presAssocID="{7209A669-2BA8-4578-BCD8-C85E9C88E913}" presName="sibTrans" presStyleCnt="0"/>
      <dgm:spPr/>
    </dgm:pt>
    <dgm:pt modelId="{372AC31E-5744-4E42-89CC-8A5EEF168BB1}" type="pres">
      <dgm:prSet presAssocID="{4A1EB8C3-091C-438E-B48B-608895B59AD0}" presName="compositeNode" presStyleCnt="0">
        <dgm:presLayoutVars>
          <dgm:bulletEnabled val="1"/>
        </dgm:presLayoutVars>
      </dgm:prSet>
      <dgm:spPr/>
    </dgm:pt>
    <dgm:pt modelId="{48059849-964B-5542-ADBA-22A460575763}" type="pres">
      <dgm:prSet presAssocID="{4A1EB8C3-091C-438E-B48B-608895B59AD0}" presName="bgRect" presStyleLbl="bgAccFollowNode1" presStyleIdx="2" presStyleCnt="4"/>
      <dgm:spPr/>
    </dgm:pt>
    <dgm:pt modelId="{D155AAF9-087D-AD46-BA2F-1B1983D98BD7}" type="pres">
      <dgm:prSet presAssocID="{1D403721-944B-4BE2-A287-7FA8C086C1D3}" presName="sibTransNodeCircle" presStyleLbl="alignNode1" presStyleIdx="4" presStyleCnt="8">
        <dgm:presLayoutVars>
          <dgm:chMax val="0"/>
          <dgm:bulletEnabled/>
        </dgm:presLayoutVars>
      </dgm:prSet>
      <dgm:spPr/>
    </dgm:pt>
    <dgm:pt modelId="{D0143AE0-61CF-D84A-8437-A7B66FE53510}" type="pres">
      <dgm:prSet presAssocID="{4A1EB8C3-091C-438E-B48B-608895B59AD0}" presName="bottomLine" presStyleLbl="alignNode1" presStyleIdx="5" presStyleCnt="8">
        <dgm:presLayoutVars/>
      </dgm:prSet>
      <dgm:spPr/>
    </dgm:pt>
    <dgm:pt modelId="{318D360E-1055-FF47-A814-04FCC410CBB4}" type="pres">
      <dgm:prSet presAssocID="{4A1EB8C3-091C-438E-B48B-608895B59AD0}" presName="nodeText" presStyleLbl="bgAccFollowNode1" presStyleIdx="2" presStyleCnt="4">
        <dgm:presLayoutVars>
          <dgm:bulletEnabled val="1"/>
        </dgm:presLayoutVars>
      </dgm:prSet>
      <dgm:spPr/>
    </dgm:pt>
    <dgm:pt modelId="{F4523F05-0158-0241-B6BB-1E77D2AFF32A}" type="pres">
      <dgm:prSet presAssocID="{1D403721-944B-4BE2-A287-7FA8C086C1D3}" presName="sibTrans" presStyleCnt="0"/>
      <dgm:spPr/>
    </dgm:pt>
    <dgm:pt modelId="{D528D83B-CE5F-1F43-8C54-AFDD5657AF41}" type="pres">
      <dgm:prSet presAssocID="{E4671683-A92F-47C5-B141-16D490711076}" presName="compositeNode" presStyleCnt="0">
        <dgm:presLayoutVars>
          <dgm:bulletEnabled val="1"/>
        </dgm:presLayoutVars>
      </dgm:prSet>
      <dgm:spPr/>
    </dgm:pt>
    <dgm:pt modelId="{F0E5216F-F434-AA4B-BD8D-A0C27FBD772E}" type="pres">
      <dgm:prSet presAssocID="{E4671683-A92F-47C5-B141-16D490711076}" presName="bgRect" presStyleLbl="bgAccFollowNode1" presStyleIdx="3" presStyleCnt="4"/>
      <dgm:spPr/>
    </dgm:pt>
    <dgm:pt modelId="{4ABC7BA5-1CBD-504B-963F-7B13CBE5C88F}" type="pres">
      <dgm:prSet presAssocID="{664F5204-F326-4B9E-A482-4B4F23A813C2}" presName="sibTransNodeCircle" presStyleLbl="alignNode1" presStyleIdx="6" presStyleCnt="8">
        <dgm:presLayoutVars>
          <dgm:chMax val="0"/>
          <dgm:bulletEnabled/>
        </dgm:presLayoutVars>
      </dgm:prSet>
      <dgm:spPr/>
    </dgm:pt>
    <dgm:pt modelId="{12A2DD5B-BACF-7340-BF2F-51B4B50F0192}" type="pres">
      <dgm:prSet presAssocID="{E4671683-A92F-47C5-B141-16D490711076}" presName="bottomLine" presStyleLbl="alignNode1" presStyleIdx="7" presStyleCnt="8">
        <dgm:presLayoutVars/>
      </dgm:prSet>
      <dgm:spPr/>
    </dgm:pt>
    <dgm:pt modelId="{F5FC6142-5828-7B42-BD1A-84D4E18E0349}" type="pres">
      <dgm:prSet presAssocID="{E4671683-A92F-47C5-B141-16D490711076}" presName="nodeText" presStyleLbl="bgAccFollowNode1" presStyleIdx="3" presStyleCnt="4">
        <dgm:presLayoutVars>
          <dgm:bulletEnabled val="1"/>
        </dgm:presLayoutVars>
      </dgm:prSet>
      <dgm:spPr/>
    </dgm:pt>
  </dgm:ptLst>
  <dgm:cxnLst>
    <dgm:cxn modelId="{151A4729-8FA3-42CC-BC41-F6BE64306F86}" srcId="{E4671683-A92F-47C5-B141-16D490711076}" destId="{10B77814-13A5-44AE-BF18-429B3A685F08}" srcOrd="0" destOrd="0" parTransId="{EC5646B6-A7A2-4A08-A204-8367D8EB0168}" sibTransId="{F3EAFC18-D6A5-4834-8BCF-D22682501003}"/>
    <dgm:cxn modelId="{50BB7537-482B-9648-AD4B-D472A4DC3FC8}" type="presOf" srcId="{E4671683-A92F-47C5-B141-16D490711076}" destId="{F5FC6142-5828-7B42-BD1A-84D4E18E0349}" srcOrd="1" destOrd="0" presId="urn:microsoft.com/office/officeart/2016/7/layout/BasicLinearProcessNumbered"/>
    <dgm:cxn modelId="{A7E9EB5A-A22C-204A-BFC3-15B67416C6F4}" type="presOf" srcId="{80ABF188-72B0-4868-8385-C353EA64F0B5}" destId="{5CECDE8A-7107-324F-8A9D-D0DD630D811F}" srcOrd="0" destOrd="0" presId="urn:microsoft.com/office/officeart/2016/7/layout/BasicLinearProcessNumbered"/>
    <dgm:cxn modelId="{0EF6E06C-A351-5A42-A97A-C1E2B1A87DC9}" type="presOf" srcId="{C1519663-64DA-41F7-B9AA-1D6446256F18}" destId="{8C16F5FC-F222-D44C-9A32-256B34638A6D}" srcOrd="1" destOrd="0" presId="urn:microsoft.com/office/officeart/2016/7/layout/BasicLinearProcessNumbered"/>
    <dgm:cxn modelId="{6B8A056D-5908-D345-A153-28B02AF372AF}" type="presOf" srcId="{C1519663-64DA-41F7-B9AA-1D6446256F18}" destId="{89D3D3EB-22AE-E64C-985B-CD81DDEF8E26}" srcOrd="0" destOrd="0" presId="urn:microsoft.com/office/officeart/2016/7/layout/BasicLinearProcessNumbered"/>
    <dgm:cxn modelId="{1D3D776E-D106-493E-A74B-A7A5C7818FC4}" srcId="{80ABF188-72B0-4868-8385-C353EA64F0B5}" destId="{03687979-3E80-4BF2-87AD-D7E420C9011D}" srcOrd="0" destOrd="0" parTransId="{94E2A7A4-E049-49ED-B674-98071465F6D3}" sibTransId="{F024E6E7-C16B-45CB-9646-0A293D3F82B1}"/>
    <dgm:cxn modelId="{C8D3D96E-99F6-41BE-AAFA-5047733AB8DB}" srcId="{80ABF188-72B0-4868-8385-C353EA64F0B5}" destId="{4A1EB8C3-091C-438E-B48B-608895B59AD0}" srcOrd="2" destOrd="0" parTransId="{7263EF46-E01F-4CB7-AAF9-E70278AE16C7}" sibTransId="{1D403721-944B-4BE2-A287-7FA8C086C1D3}"/>
    <dgm:cxn modelId="{26B8A678-A196-674B-98D2-B3668BDE6A62}" type="presOf" srcId="{D235F33A-175D-42E7-9090-6689FF91304F}" destId="{F5FC6142-5828-7B42-BD1A-84D4E18E0349}" srcOrd="0" destOrd="3" presId="urn:microsoft.com/office/officeart/2016/7/layout/BasicLinearProcessNumbered"/>
    <dgm:cxn modelId="{1890907C-AF43-C944-9BA8-AA57153A8DC4}" type="presOf" srcId="{03687979-3E80-4BF2-87AD-D7E420C9011D}" destId="{C2CDE454-06C2-3D4D-99FC-E25B9BC84DF3}" srcOrd="1" destOrd="0" presId="urn:microsoft.com/office/officeart/2016/7/layout/BasicLinearProcessNumbered"/>
    <dgm:cxn modelId="{8EE7207D-112F-C549-B660-0BCB203B00D1}" type="presOf" srcId="{F024E6E7-C16B-45CB-9646-0A293D3F82B1}" destId="{9FD43D87-0C84-8043-A1C0-208A7A980EA9}" srcOrd="0" destOrd="0" presId="urn:microsoft.com/office/officeart/2016/7/layout/BasicLinearProcessNumbered"/>
    <dgm:cxn modelId="{E52F7583-3824-40D9-B7DD-4F4165725C9D}" srcId="{E4671683-A92F-47C5-B141-16D490711076}" destId="{AD67252F-7ECF-44EF-83CA-FE64EC4D93E5}" srcOrd="1" destOrd="0" parTransId="{EA8FC43F-10CF-4D70-8EFC-3EBEB0E80F3A}" sibTransId="{0648E1AC-8380-4819-B29D-59D5E98C650E}"/>
    <dgm:cxn modelId="{60355F8B-C517-A949-AF4E-CB41A6BC697B}" type="presOf" srcId="{03687979-3E80-4BF2-87AD-D7E420C9011D}" destId="{B3E63468-B30A-BD49-A0D5-AB97CC7122A4}" srcOrd="0" destOrd="0" presId="urn:microsoft.com/office/officeart/2016/7/layout/BasicLinearProcessNumbered"/>
    <dgm:cxn modelId="{1BF0F595-79E2-8449-AC8F-DC675457BDF3}" type="presOf" srcId="{4A1EB8C3-091C-438E-B48B-608895B59AD0}" destId="{318D360E-1055-FF47-A814-04FCC410CBB4}" srcOrd="1" destOrd="0" presId="urn:microsoft.com/office/officeart/2016/7/layout/BasicLinearProcessNumbered"/>
    <dgm:cxn modelId="{F7FFD59F-7220-9E46-A234-8D2C25D8A3AC}" type="presOf" srcId="{7209A669-2BA8-4578-BCD8-C85E9C88E913}" destId="{A33E80C7-0B37-FE41-9AF4-03696238A894}" srcOrd="0" destOrd="0" presId="urn:microsoft.com/office/officeart/2016/7/layout/BasicLinearProcessNumbered"/>
    <dgm:cxn modelId="{C6B40AAF-FA5A-4187-8B73-6162741DEFAB}" srcId="{E4671683-A92F-47C5-B141-16D490711076}" destId="{D235F33A-175D-42E7-9090-6689FF91304F}" srcOrd="2" destOrd="0" parTransId="{E4AE7034-0155-41AE-BBAC-67B2E0642EB3}" sibTransId="{6F31632D-D750-4C9C-9EE9-9878CC9B7B15}"/>
    <dgm:cxn modelId="{C9D885B0-4BDB-3046-AD68-A985B9B16E83}" type="presOf" srcId="{10B77814-13A5-44AE-BF18-429B3A685F08}" destId="{F5FC6142-5828-7B42-BD1A-84D4E18E0349}" srcOrd="0" destOrd="1" presId="urn:microsoft.com/office/officeart/2016/7/layout/BasicLinearProcessNumbered"/>
    <dgm:cxn modelId="{00B805BC-55DD-5B44-BE4A-2A91B943C606}" type="presOf" srcId="{1D403721-944B-4BE2-A287-7FA8C086C1D3}" destId="{D155AAF9-087D-AD46-BA2F-1B1983D98BD7}" srcOrd="0" destOrd="0" presId="urn:microsoft.com/office/officeart/2016/7/layout/BasicLinearProcessNumbered"/>
    <dgm:cxn modelId="{863F78BF-9F4C-453B-B57C-C4189B57A98C}" srcId="{80ABF188-72B0-4868-8385-C353EA64F0B5}" destId="{C1519663-64DA-41F7-B9AA-1D6446256F18}" srcOrd="1" destOrd="0" parTransId="{282B6D96-EBB6-4605-83BF-A8B0BC405289}" sibTransId="{7209A669-2BA8-4578-BCD8-C85E9C88E913}"/>
    <dgm:cxn modelId="{77CFA9D9-5910-224E-9FC9-0CF18ABC17B6}" type="presOf" srcId="{4A1EB8C3-091C-438E-B48B-608895B59AD0}" destId="{48059849-964B-5542-ADBA-22A460575763}" srcOrd="0" destOrd="0" presId="urn:microsoft.com/office/officeart/2016/7/layout/BasicLinearProcessNumbered"/>
    <dgm:cxn modelId="{65477AE2-F1BF-804D-87E9-07E300C3132B}" type="presOf" srcId="{AD67252F-7ECF-44EF-83CA-FE64EC4D93E5}" destId="{F5FC6142-5828-7B42-BD1A-84D4E18E0349}" srcOrd="0" destOrd="2" presId="urn:microsoft.com/office/officeart/2016/7/layout/BasicLinearProcessNumbered"/>
    <dgm:cxn modelId="{908A49E9-D6A2-4B46-9B11-B9FC8ABE71AF}" srcId="{80ABF188-72B0-4868-8385-C353EA64F0B5}" destId="{E4671683-A92F-47C5-B141-16D490711076}" srcOrd="3" destOrd="0" parTransId="{14ED7CD7-B123-4C0A-A3EE-7D2FEFC54C06}" sibTransId="{664F5204-F326-4B9E-A482-4B4F23A813C2}"/>
    <dgm:cxn modelId="{899185EB-9A3C-AD4D-8BE6-8DE301606043}" type="presOf" srcId="{664F5204-F326-4B9E-A482-4B4F23A813C2}" destId="{4ABC7BA5-1CBD-504B-963F-7B13CBE5C88F}" srcOrd="0" destOrd="0" presId="urn:microsoft.com/office/officeart/2016/7/layout/BasicLinearProcessNumbered"/>
    <dgm:cxn modelId="{88E499EB-02AD-6F49-8AF3-FD6FAB3178B0}" type="presOf" srcId="{E4671683-A92F-47C5-B141-16D490711076}" destId="{F0E5216F-F434-AA4B-BD8D-A0C27FBD772E}" srcOrd="0" destOrd="0" presId="urn:microsoft.com/office/officeart/2016/7/layout/BasicLinearProcessNumbered"/>
    <dgm:cxn modelId="{04AFB824-DF26-5347-951D-61E0AD9E6158}" type="presParOf" srcId="{5CECDE8A-7107-324F-8A9D-D0DD630D811F}" destId="{9C3DB8E2-5991-684D-98EE-F482DC166853}" srcOrd="0" destOrd="0" presId="urn:microsoft.com/office/officeart/2016/7/layout/BasicLinearProcessNumbered"/>
    <dgm:cxn modelId="{3BB920B7-8351-7842-9C09-A7BC7E3A10E8}" type="presParOf" srcId="{9C3DB8E2-5991-684D-98EE-F482DC166853}" destId="{B3E63468-B30A-BD49-A0D5-AB97CC7122A4}" srcOrd="0" destOrd="0" presId="urn:microsoft.com/office/officeart/2016/7/layout/BasicLinearProcessNumbered"/>
    <dgm:cxn modelId="{6CD9539D-790E-8342-B003-517E5E65C2A1}" type="presParOf" srcId="{9C3DB8E2-5991-684D-98EE-F482DC166853}" destId="{9FD43D87-0C84-8043-A1C0-208A7A980EA9}" srcOrd="1" destOrd="0" presId="urn:microsoft.com/office/officeart/2016/7/layout/BasicLinearProcessNumbered"/>
    <dgm:cxn modelId="{0655DF3E-EE85-C04C-A9C5-5406BEDFC623}" type="presParOf" srcId="{9C3DB8E2-5991-684D-98EE-F482DC166853}" destId="{53452783-7E3E-B540-9AD7-664BBFBE39FF}" srcOrd="2" destOrd="0" presId="urn:microsoft.com/office/officeart/2016/7/layout/BasicLinearProcessNumbered"/>
    <dgm:cxn modelId="{FCE58DF7-4F8A-CC4B-B037-48C016557991}" type="presParOf" srcId="{9C3DB8E2-5991-684D-98EE-F482DC166853}" destId="{C2CDE454-06C2-3D4D-99FC-E25B9BC84DF3}" srcOrd="3" destOrd="0" presId="urn:microsoft.com/office/officeart/2016/7/layout/BasicLinearProcessNumbered"/>
    <dgm:cxn modelId="{08745084-858A-D34A-AAC9-7878DADEBD4C}" type="presParOf" srcId="{5CECDE8A-7107-324F-8A9D-D0DD630D811F}" destId="{6C6C7944-0EDC-9945-89E0-5EC64E536F47}" srcOrd="1" destOrd="0" presId="urn:microsoft.com/office/officeart/2016/7/layout/BasicLinearProcessNumbered"/>
    <dgm:cxn modelId="{CA76EDE9-4202-2149-AB4B-0C2E232171FD}" type="presParOf" srcId="{5CECDE8A-7107-324F-8A9D-D0DD630D811F}" destId="{BAEC9A93-6843-9548-B82D-8407158D65B6}" srcOrd="2" destOrd="0" presId="urn:microsoft.com/office/officeart/2016/7/layout/BasicLinearProcessNumbered"/>
    <dgm:cxn modelId="{CEC27692-8E73-174D-9C30-EF9A85EBFA58}" type="presParOf" srcId="{BAEC9A93-6843-9548-B82D-8407158D65B6}" destId="{89D3D3EB-22AE-E64C-985B-CD81DDEF8E26}" srcOrd="0" destOrd="0" presId="urn:microsoft.com/office/officeart/2016/7/layout/BasicLinearProcessNumbered"/>
    <dgm:cxn modelId="{697C5F85-7F93-6A45-BE72-218396D81581}" type="presParOf" srcId="{BAEC9A93-6843-9548-B82D-8407158D65B6}" destId="{A33E80C7-0B37-FE41-9AF4-03696238A894}" srcOrd="1" destOrd="0" presId="urn:microsoft.com/office/officeart/2016/7/layout/BasicLinearProcessNumbered"/>
    <dgm:cxn modelId="{09347E02-20FA-FF42-9B77-FABB2F495AEF}" type="presParOf" srcId="{BAEC9A93-6843-9548-B82D-8407158D65B6}" destId="{4D0958F8-2C26-F94B-AEC5-91613B107D3B}" srcOrd="2" destOrd="0" presId="urn:microsoft.com/office/officeart/2016/7/layout/BasicLinearProcessNumbered"/>
    <dgm:cxn modelId="{A9BC4158-BF85-FF4B-835F-EB635B26D54F}" type="presParOf" srcId="{BAEC9A93-6843-9548-B82D-8407158D65B6}" destId="{8C16F5FC-F222-D44C-9A32-256B34638A6D}" srcOrd="3" destOrd="0" presId="urn:microsoft.com/office/officeart/2016/7/layout/BasicLinearProcessNumbered"/>
    <dgm:cxn modelId="{EAF37FC1-7297-584E-96FD-6066C7504EB4}" type="presParOf" srcId="{5CECDE8A-7107-324F-8A9D-D0DD630D811F}" destId="{4080BD0B-78B9-1449-9D27-4240C7E35A4C}" srcOrd="3" destOrd="0" presId="urn:microsoft.com/office/officeart/2016/7/layout/BasicLinearProcessNumbered"/>
    <dgm:cxn modelId="{F6EB6AA2-1B96-664F-9F6D-1103A26FED8A}" type="presParOf" srcId="{5CECDE8A-7107-324F-8A9D-D0DD630D811F}" destId="{372AC31E-5744-4E42-89CC-8A5EEF168BB1}" srcOrd="4" destOrd="0" presId="urn:microsoft.com/office/officeart/2016/7/layout/BasicLinearProcessNumbered"/>
    <dgm:cxn modelId="{22F9957E-93F3-F240-9421-5CCC83567DF4}" type="presParOf" srcId="{372AC31E-5744-4E42-89CC-8A5EEF168BB1}" destId="{48059849-964B-5542-ADBA-22A460575763}" srcOrd="0" destOrd="0" presId="urn:microsoft.com/office/officeart/2016/7/layout/BasicLinearProcessNumbered"/>
    <dgm:cxn modelId="{3662BE3C-076F-9F47-8A76-67C123D6C380}" type="presParOf" srcId="{372AC31E-5744-4E42-89CC-8A5EEF168BB1}" destId="{D155AAF9-087D-AD46-BA2F-1B1983D98BD7}" srcOrd="1" destOrd="0" presId="urn:microsoft.com/office/officeart/2016/7/layout/BasicLinearProcessNumbered"/>
    <dgm:cxn modelId="{4F2076D6-A17B-9D45-A089-7E74F3F747C3}" type="presParOf" srcId="{372AC31E-5744-4E42-89CC-8A5EEF168BB1}" destId="{D0143AE0-61CF-D84A-8437-A7B66FE53510}" srcOrd="2" destOrd="0" presId="urn:microsoft.com/office/officeart/2016/7/layout/BasicLinearProcessNumbered"/>
    <dgm:cxn modelId="{D6D63DAE-4C44-704E-B060-C934CFB66821}" type="presParOf" srcId="{372AC31E-5744-4E42-89CC-8A5EEF168BB1}" destId="{318D360E-1055-FF47-A814-04FCC410CBB4}" srcOrd="3" destOrd="0" presId="urn:microsoft.com/office/officeart/2016/7/layout/BasicLinearProcessNumbered"/>
    <dgm:cxn modelId="{5A25B283-B310-D348-A9FC-DA27C418187F}" type="presParOf" srcId="{5CECDE8A-7107-324F-8A9D-D0DD630D811F}" destId="{F4523F05-0158-0241-B6BB-1E77D2AFF32A}" srcOrd="5" destOrd="0" presId="urn:microsoft.com/office/officeart/2016/7/layout/BasicLinearProcessNumbered"/>
    <dgm:cxn modelId="{883BCAEE-B3B6-5043-90B8-B820E03356A9}" type="presParOf" srcId="{5CECDE8A-7107-324F-8A9D-D0DD630D811F}" destId="{D528D83B-CE5F-1F43-8C54-AFDD5657AF41}" srcOrd="6" destOrd="0" presId="urn:microsoft.com/office/officeart/2016/7/layout/BasicLinearProcessNumbered"/>
    <dgm:cxn modelId="{EDB419E0-DBAC-514D-87B1-43E0BC91B80C}" type="presParOf" srcId="{D528D83B-CE5F-1F43-8C54-AFDD5657AF41}" destId="{F0E5216F-F434-AA4B-BD8D-A0C27FBD772E}" srcOrd="0" destOrd="0" presId="urn:microsoft.com/office/officeart/2016/7/layout/BasicLinearProcessNumbered"/>
    <dgm:cxn modelId="{52C4320F-4268-1047-A554-EE2FC151F762}" type="presParOf" srcId="{D528D83B-CE5F-1F43-8C54-AFDD5657AF41}" destId="{4ABC7BA5-1CBD-504B-963F-7B13CBE5C88F}" srcOrd="1" destOrd="0" presId="urn:microsoft.com/office/officeart/2016/7/layout/BasicLinearProcessNumbered"/>
    <dgm:cxn modelId="{D7ABAC82-20B6-104C-8E6B-B7EE29C36F08}" type="presParOf" srcId="{D528D83B-CE5F-1F43-8C54-AFDD5657AF41}" destId="{12A2DD5B-BACF-7340-BF2F-51B4B50F0192}" srcOrd="2" destOrd="0" presId="urn:microsoft.com/office/officeart/2016/7/layout/BasicLinearProcessNumbered"/>
    <dgm:cxn modelId="{0A58E6CC-931C-1A45-9EB6-2396B2B7099C}" type="presParOf" srcId="{D528D83B-CE5F-1F43-8C54-AFDD5657AF41}" destId="{F5FC6142-5828-7B42-BD1A-84D4E18E034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78C9216-2708-45B8-9FED-4E32D6C0CA03}"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555010D0-3B0D-44B2-B996-8E6A8DFFCB97}">
      <dgm:prSet/>
      <dgm:spPr/>
      <dgm:t>
        <a:bodyPr/>
        <a:lstStyle/>
        <a:p>
          <a:r>
            <a:rPr lang="en-US" b="1" i="0" dirty="0"/>
            <a:t>Load the dataset</a:t>
          </a:r>
          <a:r>
            <a:rPr lang="en-US" b="0" i="0" dirty="0"/>
            <a:t>: Read the </a:t>
          </a:r>
          <a:r>
            <a:rPr lang="en-US" b="1" i="0" dirty="0" err="1"/>
            <a:t>PRESCRIPTIONS.csv</a:t>
          </a:r>
          <a:r>
            <a:rPr lang="en-US" b="1" i="0" dirty="0"/>
            <a:t> </a:t>
          </a:r>
          <a:r>
            <a:rPr lang="en-US" b="0" i="0" dirty="0"/>
            <a:t>file.</a:t>
          </a:r>
          <a:endParaRPr lang="en-US" dirty="0"/>
        </a:p>
      </dgm:t>
    </dgm:pt>
    <dgm:pt modelId="{4E226482-77B0-427A-88D1-65AC42206659}" type="parTrans" cxnId="{C1FB1BA3-88E3-42ED-9C8D-113CB206B038}">
      <dgm:prSet/>
      <dgm:spPr/>
      <dgm:t>
        <a:bodyPr/>
        <a:lstStyle/>
        <a:p>
          <a:endParaRPr lang="en-US"/>
        </a:p>
      </dgm:t>
    </dgm:pt>
    <dgm:pt modelId="{1363F9B1-0DB2-4D67-A40D-AD195A1AABC3}" type="sibTrans" cxnId="{C1FB1BA3-88E3-42ED-9C8D-113CB206B038}">
      <dgm:prSet phldrT="1" phldr="0"/>
      <dgm:spPr/>
      <dgm:t>
        <a:bodyPr/>
        <a:lstStyle/>
        <a:p>
          <a:r>
            <a:rPr lang="en-US"/>
            <a:t>1</a:t>
          </a:r>
        </a:p>
      </dgm:t>
    </dgm:pt>
    <dgm:pt modelId="{034EB0A5-C6AD-418B-B74E-39F53E984067}">
      <dgm:prSet/>
      <dgm:spPr/>
      <dgm:t>
        <a:bodyPr/>
        <a:lstStyle/>
        <a:p>
          <a:r>
            <a:rPr lang="en-US" b="1" i="0"/>
            <a:t>Extract prescription data</a:t>
          </a:r>
          <a:r>
            <a:rPr lang="en-US" b="0" i="0"/>
            <a:t>: Identify unique drug names and their frequency.</a:t>
          </a:r>
          <a:endParaRPr lang="en-US"/>
        </a:p>
      </dgm:t>
    </dgm:pt>
    <dgm:pt modelId="{BBA2CA81-3CB3-4AB7-9C42-2BF06407B534}" type="parTrans" cxnId="{80BC21D5-F5A2-4B74-9D35-2D37A1B769BE}">
      <dgm:prSet/>
      <dgm:spPr/>
      <dgm:t>
        <a:bodyPr/>
        <a:lstStyle/>
        <a:p>
          <a:endParaRPr lang="en-US"/>
        </a:p>
      </dgm:t>
    </dgm:pt>
    <dgm:pt modelId="{509238D6-5580-412E-99E8-3BC93790A2CE}" type="sibTrans" cxnId="{80BC21D5-F5A2-4B74-9D35-2D37A1B769BE}">
      <dgm:prSet phldrT="2" phldr="0"/>
      <dgm:spPr/>
      <dgm:t>
        <a:bodyPr/>
        <a:lstStyle/>
        <a:p>
          <a:r>
            <a:rPr lang="en-US"/>
            <a:t>2</a:t>
          </a:r>
        </a:p>
      </dgm:t>
    </dgm:pt>
    <dgm:pt modelId="{9FAA1E41-A1FD-479E-B3AB-2D8B99F5E8D7}">
      <dgm:prSet/>
      <dgm:spPr/>
      <dgm:t>
        <a:bodyPr/>
        <a:lstStyle/>
        <a:p>
          <a:r>
            <a:rPr lang="en-US" b="1" i="0"/>
            <a:t>Select the top 10 drugs</a:t>
          </a:r>
          <a:r>
            <a:rPr lang="en-US" b="0" i="0"/>
            <a:t>: Find the most frequently prescribed medications.</a:t>
          </a:r>
          <a:endParaRPr lang="en-US"/>
        </a:p>
      </dgm:t>
    </dgm:pt>
    <dgm:pt modelId="{EE56C9FA-A9D1-45D2-B517-D3E80E08F46E}" type="parTrans" cxnId="{9FFC24B1-4A20-4F55-BEFF-13AF700209CE}">
      <dgm:prSet/>
      <dgm:spPr/>
      <dgm:t>
        <a:bodyPr/>
        <a:lstStyle/>
        <a:p>
          <a:endParaRPr lang="en-US"/>
        </a:p>
      </dgm:t>
    </dgm:pt>
    <dgm:pt modelId="{A38B3B02-222D-4444-92B4-4262612049B1}" type="sibTrans" cxnId="{9FFC24B1-4A20-4F55-BEFF-13AF700209CE}">
      <dgm:prSet phldrT="3" phldr="0"/>
      <dgm:spPr/>
      <dgm:t>
        <a:bodyPr/>
        <a:lstStyle/>
        <a:p>
          <a:r>
            <a:rPr lang="en-US"/>
            <a:t>3</a:t>
          </a:r>
        </a:p>
      </dgm:t>
    </dgm:pt>
    <dgm:pt modelId="{80FA0D15-7F49-4B5F-9B9C-3F1F6BB92C60}">
      <dgm:prSet/>
      <dgm:spPr/>
      <dgm:t>
        <a:bodyPr/>
        <a:lstStyle/>
        <a:p>
          <a:r>
            <a:rPr lang="en-US" b="1" i="0"/>
            <a:t>Generate the bar chart</a:t>
          </a:r>
          <a:r>
            <a:rPr lang="en-US" b="0" i="0"/>
            <a:t>:</a:t>
          </a:r>
          <a:endParaRPr lang="en-US"/>
        </a:p>
      </dgm:t>
    </dgm:pt>
    <dgm:pt modelId="{49266A44-FC14-45C4-8F75-7C0891DE9956}" type="parTrans" cxnId="{4AF3E61F-5640-4098-92F1-42432A2CDD63}">
      <dgm:prSet/>
      <dgm:spPr/>
      <dgm:t>
        <a:bodyPr/>
        <a:lstStyle/>
        <a:p>
          <a:endParaRPr lang="en-US"/>
        </a:p>
      </dgm:t>
    </dgm:pt>
    <dgm:pt modelId="{F77F7DEE-D25B-47D2-AA14-D0F37056BB5F}" type="sibTrans" cxnId="{4AF3E61F-5640-4098-92F1-42432A2CDD63}">
      <dgm:prSet phldrT="4" phldr="0"/>
      <dgm:spPr/>
      <dgm:t>
        <a:bodyPr/>
        <a:lstStyle/>
        <a:p>
          <a:r>
            <a:rPr lang="en-US"/>
            <a:t>4</a:t>
          </a:r>
        </a:p>
      </dgm:t>
    </dgm:pt>
    <dgm:pt modelId="{1F52B97D-8924-44C6-97E9-C8EAE1DA3D82}">
      <dgm:prSet/>
      <dgm:spPr/>
      <dgm:t>
        <a:bodyPr/>
        <a:lstStyle/>
        <a:p>
          <a:r>
            <a:rPr lang="en-US" b="0" i="0"/>
            <a:t>Use sns.barplot() to plot the drug frequencies.</a:t>
          </a:r>
          <a:endParaRPr lang="en-US"/>
        </a:p>
      </dgm:t>
    </dgm:pt>
    <dgm:pt modelId="{2CAC45D6-CA75-4EEB-9D58-355D3B626768}" type="parTrans" cxnId="{4458DF4C-564D-4A0C-BDD7-33057EB66BC1}">
      <dgm:prSet/>
      <dgm:spPr/>
      <dgm:t>
        <a:bodyPr/>
        <a:lstStyle/>
        <a:p>
          <a:endParaRPr lang="en-US"/>
        </a:p>
      </dgm:t>
    </dgm:pt>
    <dgm:pt modelId="{ED8CA0A5-8799-48B1-B621-140AAEE0836D}" type="sibTrans" cxnId="{4458DF4C-564D-4A0C-BDD7-33057EB66BC1}">
      <dgm:prSet/>
      <dgm:spPr/>
      <dgm:t>
        <a:bodyPr/>
        <a:lstStyle/>
        <a:p>
          <a:endParaRPr lang="en-US"/>
        </a:p>
      </dgm:t>
    </dgm:pt>
    <dgm:pt modelId="{0E6B36F7-4BFD-429B-8ACE-FE52B5A8F9B5}">
      <dgm:prSet/>
      <dgm:spPr/>
      <dgm:t>
        <a:bodyPr/>
        <a:lstStyle/>
        <a:p>
          <a:r>
            <a:rPr lang="en-US" b="0" i="0"/>
            <a:t>Format the visualization with proper labels and title.</a:t>
          </a:r>
          <a:endParaRPr lang="en-US"/>
        </a:p>
      </dgm:t>
    </dgm:pt>
    <dgm:pt modelId="{0400A387-DD4E-41A5-8C9E-A4D177DEF4EA}" type="parTrans" cxnId="{8ADDC189-6FA7-4E25-9871-A418CA64DA94}">
      <dgm:prSet/>
      <dgm:spPr/>
      <dgm:t>
        <a:bodyPr/>
        <a:lstStyle/>
        <a:p>
          <a:endParaRPr lang="en-US"/>
        </a:p>
      </dgm:t>
    </dgm:pt>
    <dgm:pt modelId="{9B795274-7518-41C1-864E-605BA04385DA}" type="sibTrans" cxnId="{8ADDC189-6FA7-4E25-9871-A418CA64DA94}">
      <dgm:prSet/>
      <dgm:spPr/>
      <dgm:t>
        <a:bodyPr/>
        <a:lstStyle/>
        <a:p>
          <a:endParaRPr lang="en-US"/>
        </a:p>
      </dgm:t>
    </dgm:pt>
    <dgm:pt modelId="{B48927B7-CA29-44FC-AB52-EB69E13221B8}">
      <dgm:prSet/>
      <dgm:spPr/>
      <dgm:t>
        <a:bodyPr/>
        <a:lstStyle/>
        <a:p>
          <a:r>
            <a:rPr lang="en-US" b="0" i="0"/>
            <a:t>Rotate x-axis labels for clarity.</a:t>
          </a:r>
          <a:endParaRPr lang="en-US"/>
        </a:p>
      </dgm:t>
    </dgm:pt>
    <dgm:pt modelId="{88CADC4E-4C98-4D62-9AA1-84BFC77B8AA8}" type="parTrans" cxnId="{BF8B488C-4FE2-4BB7-A492-E20362966D4D}">
      <dgm:prSet/>
      <dgm:spPr/>
      <dgm:t>
        <a:bodyPr/>
        <a:lstStyle/>
        <a:p>
          <a:endParaRPr lang="en-US"/>
        </a:p>
      </dgm:t>
    </dgm:pt>
    <dgm:pt modelId="{E7D796FD-EB2D-4EAA-B306-FFDE1CFE45F0}" type="sibTrans" cxnId="{BF8B488C-4FE2-4BB7-A492-E20362966D4D}">
      <dgm:prSet/>
      <dgm:spPr/>
      <dgm:t>
        <a:bodyPr/>
        <a:lstStyle/>
        <a:p>
          <a:endParaRPr lang="en-US"/>
        </a:p>
      </dgm:t>
    </dgm:pt>
    <dgm:pt modelId="{9C6782BB-1106-6C4F-849F-43A93211159E}" type="pres">
      <dgm:prSet presAssocID="{178C9216-2708-45B8-9FED-4E32D6C0CA03}" presName="Name0" presStyleCnt="0">
        <dgm:presLayoutVars>
          <dgm:animLvl val="lvl"/>
          <dgm:resizeHandles val="exact"/>
        </dgm:presLayoutVars>
      </dgm:prSet>
      <dgm:spPr/>
    </dgm:pt>
    <dgm:pt modelId="{892C5524-7E7B-084E-87F4-2957CB4EB3A9}" type="pres">
      <dgm:prSet presAssocID="{555010D0-3B0D-44B2-B996-8E6A8DFFCB97}" presName="compositeNode" presStyleCnt="0">
        <dgm:presLayoutVars>
          <dgm:bulletEnabled val="1"/>
        </dgm:presLayoutVars>
      </dgm:prSet>
      <dgm:spPr/>
    </dgm:pt>
    <dgm:pt modelId="{D7B949D9-A912-A04D-85F7-FAD9B2CC547D}" type="pres">
      <dgm:prSet presAssocID="{555010D0-3B0D-44B2-B996-8E6A8DFFCB97}" presName="bgRect" presStyleLbl="bgAccFollowNode1" presStyleIdx="0" presStyleCnt="4"/>
      <dgm:spPr/>
    </dgm:pt>
    <dgm:pt modelId="{DBF04B3A-0D9E-C342-A52F-CFBA205A16EE}" type="pres">
      <dgm:prSet presAssocID="{1363F9B1-0DB2-4D67-A40D-AD195A1AABC3}" presName="sibTransNodeCircle" presStyleLbl="alignNode1" presStyleIdx="0" presStyleCnt="8">
        <dgm:presLayoutVars>
          <dgm:chMax val="0"/>
          <dgm:bulletEnabled/>
        </dgm:presLayoutVars>
      </dgm:prSet>
      <dgm:spPr/>
    </dgm:pt>
    <dgm:pt modelId="{FAD9209F-F6EF-B445-B285-D3225D8C4E7A}" type="pres">
      <dgm:prSet presAssocID="{555010D0-3B0D-44B2-B996-8E6A8DFFCB97}" presName="bottomLine" presStyleLbl="alignNode1" presStyleIdx="1" presStyleCnt="8">
        <dgm:presLayoutVars/>
      </dgm:prSet>
      <dgm:spPr/>
    </dgm:pt>
    <dgm:pt modelId="{FA66DE2A-EA05-6C4C-AD82-6EADE1CEEB12}" type="pres">
      <dgm:prSet presAssocID="{555010D0-3B0D-44B2-B996-8E6A8DFFCB97}" presName="nodeText" presStyleLbl="bgAccFollowNode1" presStyleIdx="0" presStyleCnt="4">
        <dgm:presLayoutVars>
          <dgm:bulletEnabled val="1"/>
        </dgm:presLayoutVars>
      </dgm:prSet>
      <dgm:spPr/>
    </dgm:pt>
    <dgm:pt modelId="{12D6C994-6C4C-8E4B-82EC-6026E2177A07}" type="pres">
      <dgm:prSet presAssocID="{1363F9B1-0DB2-4D67-A40D-AD195A1AABC3}" presName="sibTrans" presStyleCnt="0"/>
      <dgm:spPr/>
    </dgm:pt>
    <dgm:pt modelId="{8BD38D7C-E7F2-D946-9DC3-C8ED8AEFCEB4}" type="pres">
      <dgm:prSet presAssocID="{034EB0A5-C6AD-418B-B74E-39F53E984067}" presName="compositeNode" presStyleCnt="0">
        <dgm:presLayoutVars>
          <dgm:bulletEnabled val="1"/>
        </dgm:presLayoutVars>
      </dgm:prSet>
      <dgm:spPr/>
    </dgm:pt>
    <dgm:pt modelId="{219BBB78-1FCE-FC4F-A9F0-D59C5D87ADBC}" type="pres">
      <dgm:prSet presAssocID="{034EB0A5-C6AD-418B-B74E-39F53E984067}" presName="bgRect" presStyleLbl="bgAccFollowNode1" presStyleIdx="1" presStyleCnt="4"/>
      <dgm:spPr/>
    </dgm:pt>
    <dgm:pt modelId="{76264CAD-18C3-2445-BE16-48BAC64AF939}" type="pres">
      <dgm:prSet presAssocID="{509238D6-5580-412E-99E8-3BC93790A2CE}" presName="sibTransNodeCircle" presStyleLbl="alignNode1" presStyleIdx="2" presStyleCnt="8">
        <dgm:presLayoutVars>
          <dgm:chMax val="0"/>
          <dgm:bulletEnabled/>
        </dgm:presLayoutVars>
      </dgm:prSet>
      <dgm:spPr/>
    </dgm:pt>
    <dgm:pt modelId="{A1C10DEE-F724-BD42-81FF-F02C4434F151}" type="pres">
      <dgm:prSet presAssocID="{034EB0A5-C6AD-418B-B74E-39F53E984067}" presName="bottomLine" presStyleLbl="alignNode1" presStyleIdx="3" presStyleCnt="8">
        <dgm:presLayoutVars/>
      </dgm:prSet>
      <dgm:spPr/>
    </dgm:pt>
    <dgm:pt modelId="{AC0F12C3-21EE-FF42-8455-03A795063337}" type="pres">
      <dgm:prSet presAssocID="{034EB0A5-C6AD-418B-B74E-39F53E984067}" presName="nodeText" presStyleLbl="bgAccFollowNode1" presStyleIdx="1" presStyleCnt="4">
        <dgm:presLayoutVars>
          <dgm:bulletEnabled val="1"/>
        </dgm:presLayoutVars>
      </dgm:prSet>
      <dgm:spPr/>
    </dgm:pt>
    <dgm:pt modelId="{84D3392B-F18E-0B4A-94D4-5CD7D510AB36}" type="pres">
      <dgm:prSet presAssocID="{509238D6-5580-412E-99E8-3BC93790A2CE}" presName="sibTrans" presStyleCnt="0"/>
      <dgm:spPr/>
    </dgm:pt>
    <dgm:pt modelId="{9586BD87-CF8B-A349-ABA3-B7238F5AB01C}" type="pres">
      <dgm:prSet presAssocID="{9FAA1E41-A1FD-479E-B3AB-2D8B99F5E8D7}" presName="compositeNode" presStyleCnt="0">
        <dgm:presLayoutVars>
          <dgm:bulletEnabled val="1"/>
        </dgm:presLayoutVars>
      </dgm:prSet>
      <dgm:spPr/>
    </dgm:pt>
    <dgm:pt modelId="{4D681FB5-4D81-E443-AD03-761778849FFC}" type="pres">
      <dgm:prSet presAssocID="{9FAA1E41-A1FD-479E-B3AB-2D8B99F5E8D7}" presName="bgRect" presStyleLbl="bgAccFollowNode1" presStyleIdx="2" presStyleCnt="4"/>
      <dgm:spPr/>
    </dgm:pt>
    <dgm:pt modelId="{6FC376DC-63AD-2D46-8609-429C6CBCFC29}" type="pres">
      <dgm:prSet presAssocID="{A38B3B02-222D-4444-92B4-4262612049B1}" presName="sibTransNodeCircle" presStyleLbl="alignNode1" presStyleIdx="4" presStyleCnt="8">
        <dgm:presLayoutVars>
          <dgm:chMax val="0"/>
          <dgm:bulletEnabled/>
        </dgm:presLayoutVars>
      </dgm:prSet>
      <dgm:spPr/>
    </dgm:pt>
    <dgm:pt modelId="{A19C0857-5BAB-3140-8597-667293E4FBD9}" type="pres">
      <dgm:prSet presAssocID="{9FAA1E41-A1FD-479E-B3AB-2D8B99F5E8D7}" presName="bottomLine" presStyleLbl="alignNode1" presStyleIdx="5" presStyleCnt="8">
        <dgm:presLayoutVars/>
      </dgm:prSet>
      <dgm:spPr/>
    </dgm:pt>
    <dgm:pt modelId="{66FA7EB6-0EAF-5440-9BF7-9C405B0822C9}" type="pres">
      <dgm:prSet presAssocID="{9FAA1E41-A1FD-479E-B3AB-2D8B99F5E8D7}" presName="nodeText" presStyleLbl="bgAccFollowNode1" presStyleIdx="2" presStyleCnt="4">
        <dgm:presLayoutVars>
          <dgm:bulletEnabled val="1"/>
        </dgm:presLayoutVars>
      </dgm:prSet>
      <dgm:spPr/>
    </dgm:pt>
    <dgm:pt modelId="{0C9B831B-C790-8046-BFAB-3595D72D2D9A}" type="pres">
      <dgm:prSet presAssocID="{A38B3B02-222D-4444-92B4-4262612049B1}" presName="sibTrans" presStyleCnt="0"/>
      <dgm:spPr/>
    </dgm:pt>
    <dgm:pt modelId="{5F34B4D5-1619-574A-A2AE-3F9112138DBF}" type="pres">
      <dgm:prSet presAssocID="{80FA0D15-7F49-4B5F-9B9C-3F1F6BB92C60}" presName="compositeNode" presStyleCnt="0">
        <dgm:presLayoutVars>
          <dgm:bulletEnabled val="1"/>
        </dgm:presLayoutVars>
      </dgm:prSet>
      <dgm:spPr/>
    </dgm:pt>
    <dgm:pt modelId="{B6DC2996-8CBF-9E43-A6D9-C18FD18551A5}" type="pres">
      <dgm:prSet presAssocID="{80FA0D15-7F49-4B5F-9B9C-3F1F6BB92C60}" presName="bgRect" presStyleLbl="bgAccFollowNode1" presStyleIdx="3" presStyleCnt="4"/>
      <dgm:spPr/>
    </dgm:pt>
    <dgm:pt modelId="{3E2419F0-894A-6744-B057-1A596862B28F}" type="pres">
      <dgm:prSet presAssocID="{F77F7DEE-D25B-47D2-AA14-D0F37056BB5F}" presName="sibTransNodeCircle" presStyleLbl="alignNode1" presStyleIdx="6" presStyleCnt="8">
        <dgm:presLayoutVars>
          <dgm:chMax val="0"/>
          <dgm:bulletEnabled/>
        </dgm:presLayoutVars>
      </dgm:prSet>
      <dgm:spPr/>
    </dgm:pt>
    <dgm:pt modelId="{837A5B15-B289-E046-8C40-2CD00C04CB86}" type="pres">
      <dgm:prSet presAssocID="{80FA0D15-7F49-4B5F-9B9C-3F1F6BB92C60}" presName="bottomLine" presStyleLbl="alignNode1" presStyleIdx="7" presStyleCnt="8">
        <dgm:presLayoutVars/>
      </dgm:prSet>
      <dgm:spPr/>
    </dgm:pt>
    <dgm:pt modelId="{592B8324-5755-584F-8397-EED3BD5117FD}" type="pres">
      <dgm:prSet presAssocID="{80FA0D15-7F49-4B5F-9B9C-3F1F6BB92C60}" presName="nodeText" presStyleLbl="bgAccFollowNode1" presStyleIdx="3" presStyleCnt="4">
        <dgm:presLayoutVars>
          <dgm:bulletEnabled val="1"/>
        </dgm:presLayoutVars>
      </dgm:prSet>
      <dgm:spPr/>
    </dgm:pt>
  </dgm:ptLst>
  <dgm:cxnLst>
    <dgm:cxn modelId="{821CEE00-944D-8742-8602-2E1436317A6C}" type="presOf" srcId="{0E6B36F7-4BFD-429B-8ACE-FE52B5A8F9B5}" destId="{592B8324-5755-584F-8397-EED3BD5117FD}" srcOrd="0" destOrd="2" presId="urn:microsoft.com/office/officeart/2016/7/layout/BasicLinearProcessNumbered"/>
    <dgm:cxn modelId="{F10CB401-D929-4E4E-8062-42DE4A92C7D6}" type="presOf" srcId="{9FAA1E41-A1FD-479E-B3AB-2D8B99F5E8D7}" destId="{66FA7EB6-0EAF-5440-9BF7-9C405B0822C9}" srcOrd="1" destOrd="0" presId="urn:microsoft.com/office/officeart/2016/7/layout/BasicLinearProcessNumbered"/>
    <dgm:cxn modelId="{CC722D1F-A91C-E14A-994B-ED85901D98C2}" type="presOf" srcId="{9FAA1E41-A1FD-479E-B3AB-2D8B99F5E8D7}" destId="{4D681FB5-4D81-E443-AD03-761778849FFC}" srcOrd="0" destOrd="0" presId="urn:microsoft.com/office/officeart/2016/7/layout/BasicLinearProcessNumbered"/>
    <dgm:cxn modelId="{4AF3E61F-5640-4098-92F1-42432A2CDD63}" srcId="{178C9216-2708-45B8-9FED-4E32D6C0CA03}" destId="{80FA0D15-7F49-4B5F-9B9C-3F1F6BB92C60}" srcOrd="3" destOrd="0" parTransId="{49266A44-FC14-45C4-8F75-7C0891DE9956}" sibTransId="{F77F7DEE-D25B-47D2-AA14-D0F37056BB5F}"/>
    <dgm:cxn modelId="{84F44626-0EDB-6243-91EC-E0A4B5653187}" type="presOf" srcId="{034EB0A5-C6AD-418B-B74E-39F53E984067}" destId="{AC0F12C3-21EE-FF42-8455-03A795063337}" srcOrd="1" destOrd="0" presId="urn:microsoft.com/office/officeart/2016/7/layout/BasicLinearProcessNumbered"/>
    <dgm:cxn modelId="{32907943-FBF4-E442-9C67-4E969B637860}" type="presOf" srcId="{F77F7DEE-D25B-47D2-AA14-D0F37056BB5F}" destId="{3E2419F0-894A-6744-B057-1A596862B28F}" srcOrd="0" destOrd="0" presId="urn:microsoft.com/office/officeart/2016/7/layout/BasicLinearProcessNumbered"/>
    <dgm:cxn modelId="{49584246-B0BE-D044-B84B-007778D7D8AC}" type="presOf" srcId="{555010D0-3B0D-44B2-B996-8E6A8DFFCB97}" destId="{D7B949D9-A912-A04D-85F7-FAD9B2CC547D}" srcOrd="0" destOrd="0" presId="urn:microsoft.com/office/officeart/2016/7/layout/BasicLinearProcessNumbered"/>
    <dgm:cxn modelId="{4458DF4C-564D-4A0C-BDD7-33057EB66BC1}" srcId="{80FA0D15-7F49-4B5F-9B9C-3F1F6BB92C60}" destId="{1F52B97D-8924-44C6-97E9-C8EAE1DA3D82}" srcOrd="0" destOrd="0" parTransId="{2CAC45D6-CA75-4EEB-9D58-355D3B626768}" sibTransId="{ED8CA0A5-8799-48B1-B621-140AAEE0836D}"/>
    <dgm:cxn modelId="{46054873-5644-9341-BABB-8D725B489EB6}" type="presOf" srcId="{A38B3B02-222D-4444-92B4-4262612049B1}" destId="{6FC376DC-63AD-2D46-8609-429C6CBCFC29}" srcOrd="0" destOrd="0" presId="urn:microsoft.com/office/officeart/2016/7/layout/BasicLinearProcessNumbered"/>
    <dgm:cxn modelId="{615DEC7E-6C70-A14E-8832-10542EA6D644}" type="presOf" srcId="{1363F9B1-0DB2-4D67-A40D-AD195A1AABC3}" destId="{DBF04B3A-0D9E-C342-A52F-CFBA205A16EE}" srcOrd="0" destOrd="0" presId="urn:microsoft.com/office/officeart/2016/7/layout/BasicLinearProcessNumbered"/>
    <dgm:cxn modelId="{510CDC84-9F5B-8444-BBB9-2A7EBFB19C06}" type="presOf" srcId="{1F52B97D-8924-44C6-97E9-C8EAE1DA3D82}" destId="{592B8324-5755-584F-8397-EED3BD5117FD}" srcOrd="0" destOrd="1" presId="urn:microsoft.com/office/officeart/2016/7/layout/BasicLinearProcessNumbered"/>
    <dgm:cxn modelId="{8ADDC189-6FA7-4E25-9871-A418CA64DA94}" srcId="{80FA0D15-7F49-4B5F-9B9C-3F1F6BB92C60}" destId="{0E6B36F7-4BFD-429B-8ACE-FE52B5A8F9B5}" srcOrd="1" destOrd="0" parTransId="{0400A387-DD4E-41A5-8C9E-A4D177DEF4EA}" sibTransId="{9B795274-7518-41C1-864E-605BA04385DA}"/>
    <dgm:cxn modelId="{BF8B488C-4FE2-4BB7-A492-E20362966D4D}" srcId="{80FA0D15-7F49-4B5F-9B9C-3F1F6BB92C60}" destId="{B48927B7-CA29-44FC-AB52-EB69E13221B8}" srcOrd="2" destOrd="0" parTransId="{88CADC4E-4C98-4D62-9AA1-84BFC77B8AA8}" sibTransId="{E7D796FD-EB2D-4EAA-B306-FFDE1CFE45F0}"/>
    <dgm:cxn modelId="{3A49CD95-845C-C743-AE1F-69C20845EF19}" type="presOf" srcId="{034EB0A5-C6AD-418B-B74E-39F53E984067}" destId="{219BBB78-1FCE-FC4F-A9F0-D59C5D87ADBC}" srcOrd="0" destOrd="0" presId="urn:microsoft.com/office/officeart/2016/7/layout/BasicLinearProcessNumbered"/>
    <dgm:cxn modelId="{2884E69B-D51C-E848-A982-484BFAE6BBAC}" type="presOf" srcId="{555010D0-3B0D-44B2-B996-8E6A8DFFCB97}" destId="{FA66DE2A-EA05-6C4C-AD82-6EADE1CEEB12}" srcOrd="1" destOrd="0" presId="urn:microsoft.com/office/officeart/2016/7/layout/BasicLinearProcessNumbered"/>
    <dgm:cxn modelId="{C1FB1BA3-88E3-42ED-9C8D-113CB206B038}" srcId="{178C9216-2708-45B8-9FED-4E32D6C0CA03}" destId="{555010D0-3B0D-44B2-B996-8E6A8DFFCB97}" srcOrd="0" destOrd="0" parTransId="{4E226482-77B0-427A-88D1-65AC42206659}" sibTransId="{1363F9B1-0DB2-4D67-A40D-AD195A1AABC3}"/>
    <dgm:cxn modelId="{9FFC24B1-4A20-4F55-BEFF-13AF700209CE}" srcId="{178C9216-2708-45B8-9FED-4E32D6C0CA03}" destId="{9FAA1E41-A1FD-479E-B3AB-2D8B99F5E8D7}" srcOrd="2" destOrd="0" parTransId="{EE56C9FA-A9D1-45D2-B517-D3E80E08F46E}" sibTransId="{A38B3B02-222D-4444-92B4-4262612049B1}"/>
    <dgm:cxn modelId="{3D19A2BD-2E3A-F84D-941A-01B3D3180F4D}" type="presOf" srcId="{509238D6-5580-412E-99E8-3BC93790A2CE}" destId="{76264CAD-18C3-2445-BE16-48BAC64AF939}" srcOrd="0" destOrd="0" presId="urn:microsoft.com/office/officeart/2016/7/layout/BasicLinearProcessNumbered"/>
    <dgm:cxn modelId="{617251BE-C3D0-2B42-BCC1-942ED4F1F969}" type="presOf" srcId="{80FA0D15-7F49-4B5F-9B9C-3F1F6BB92C60}" destId="{592B8324-5755-584F-8397-EED3BD5117FD}" srcOrd="1" destOrd="0" presId="urn:microsoft.com/office/officeart/2016/7/layout/BasicLinearProcessNumbered"/>
    <dgm:cxn modelId="{80BC21D5-F5A2-4B74-9D35-2D37A1B769BE}" srcId="{178C9216-2708-45B8-9FED-4E32D6C0CA03}" destId="{034EB0A5-C6AD-418B-B74E-39F53E984067}" srcOrd="1" destOrd="0" parTransId="{BBA2CA81-3CB3-4AB7-9C42-2BF06407B534}" sibTransId="{509238D6-5580-412E-99E8-3BC93790A2CE}"/>
    <dgm:cxn modelId="{5CBB60F0-97D7-CA4E-A251-817C0BAEB57E}" type="presOf" srcId="{B48927B7-CA29-44FC-AB52-EB69E13221B8}" destId="{592B8324-5755-584F-8397-EED3BD5117FD}" srcOrd="0" destOrd="3" presId="urn:microsoft.com/office/officeart/2016/7/layout/BasicLinearProcessNumbered"/>
    <dgm:cxn modelId="{CFA66EF8-F595-534D-BD92-2732B921A51A}" type="presOf" srcId="{80FA0D15-7F49-4B5F-9B9C-3F1F6BB92C60}" destId="{B6DC2996-8CBF-9E43-A6D9-C18FD18551A5}" srcOrd="0" destOrd="0" presId="urn:microsoft.com/office/officeart/2016/7/layout/BasicLinearProcessNumbered"/>
    <dgm:cxn modelId="{A8904BFC-A2FA-854C-87AE-1D20BC29BA8C}" type="presOf" srcId="{178C9216-2708-45B8-9FED-4E32D6C0CA03}" destId="{9C6782BB-1106-6C4F-849F-43A93211159E}" srcOrd="0" destOrd="0" presId="urn:microsoft.com/office/officeart/2016/7/layout/BasicLinearProcessNumbered"/>
    <dgm:cxn modelId="{A1BE2A89-81B4-9C49-8611-26B3E0B16EEA}" type="presParOf" srcId="{9C6782BB-1106-6C4F-849F-43A93211159E}" destId="{892C5524-7E7B-084E-87F4-2957CB4EB3A9}" srcOrd="0" destOrd="0" presId="urn:microsoft.com/office/officeart/2016/7/layout/BasicLinearProcessNumbered"/>
    <dgm:cxn modelId="{E451D98C-7B27-5D4F-83AE-6547ED957CD1}" type="presParOf" srcId="{892C5524-7E7B-084E-87F4-2957CB4EB3A9}" destId="{D7B949D9-A912-A04D-85F7-FAD9B2CC547D}" srcOrd="0" destOrd="0" presId="urn:microsoft.com/office/officeart/2016/7/layout/BasicLinearProcessNumbered"/>
    <dgm:cxn modelId="{F0EA7219-5AB5-4C45-90DA-C536A81FFC9D}" type="presParOf" srcId="{892C5524-7E7B-084E-87F4-2957CB4EB3A9}" destId="{DBF04B3A-0D9E-C342-A52F-CFBA205A16EE}" srcOrd="1" destOrd="0" presId="urn:microsoft.com/office/officeart/2016/7/layout/BasicLinearProcessNumbered"/>
    <dgm:cxn modelId="{7A812EA5-C909-7742-BBAA-452C90E9E185}" type="presParOf" srcId="{892C5524-7E7B-084E-87F4-2957CB4EB3A9}" destId="{FAD9209F-F6EF-B445-B285-D3225D8C4E7A}" srcOrd="2" destOrd="0" presId="urn:microsoft.com/office/officeart/2016/7/layout/BasicLinearProcessNumbered"/>
    <dgm:cxn modelId="{956D8466-4EDB-564D-9F70-BEB5386D1DB0}" type="presParOf" srcId="{892C5524-7E7B-084E-87F4-2957CB4EB3A9}" destId="{FA66DE2A-EA05-6C4C-AD82-6EADE1CEEB12}" srcOrd="3" destOrd="0" presId="urn:microsoft.com/office/officeart/2016/7/layout/BasicLinearProcessNumbered"/>
    <dgm:cxn modelId="{45B3638C-C205-B144-913B-33049B7EC28A}" type="presParOf" srcId="{9C6782BB-1106-6C4F-849F-43A93211159E}" destId="{12D6C994-6C4C-8E4B-82EC-6026E2177A07}" srcOrd="1" destOrd="0" presId="urn:microsoft.com/office/officeart/2016/7/layout/BasicLinearProcessNumbered"/>
    <dgm:cxn modelId="{684CB68F-5297-6B43-9CBC-E88BE1951CB6}" type="presParOf" srcId="{9C6782BB-1106-6C4F-849F-43A93211159E}" destId="{8BD38D7C-E7F2-D946-9DC3-C8ED8AEFCEB4}" srcOrd="2" destOrd="0" presId="urn:microsoft.com/office/officeart/2016/7/layout/BasicLinearProcessNumbered"/>
    <dgm:cxn modelId="{76975AC3-A206-6C4B-B2FE-5C8ABAD3EEAF}" type="presParOf" srcId="{8BD38D7C-E7F2-D946-9DC3-C8ED8AEFCEB4}" destId="{219BBB78-1FCE-FC4F-A9F0-D59C5D87ADBC}" srcOrd="0" destOrd="0" presId="urn:microsoft.com/office/officeart/2016/7/layout/BasicLinearProcessNumbered"/>
    <dgm:cxn modelId="{BD91E88D-0A3E-AF4B-9764-EF202FC785D3}" type="presParOf" srcId="{8BD38D7C-E7F2-D946-9DC3-C8ED8AEFCEB4}" destId="{76264CAD-18C3-2445-BE16-48BAC64AF939}" srcOrd="1" destOrd="0" presId="urn:microsoft.com/office/officeart/2016/7/layout/BasicLinearProcessNumbered"/>
    <dgm:cxn modelId="{2763E634-87CA-ED4C-94FD-F2CE46F6C05F}" type="presParOf" srcId="{8BD38D7C-E7F2-D946-9DC3-C8ED8AEFCEB4}" destId="{A1C10DEE-F724-BD42-81FF-F02C4434F151}" srcOrd="2" destOrd="0" presId="urn:microsoft.com/office/officeart/2016/7/layout/BasicLinearProcessNumbered"/>
    <dgm:cxn modelId="{E56936F8-6063-7848-B6B8-301791482860}" type="presParOf" srcId="{8BD38D7C-E7F2-D946-9DC3-C8ED8AEFCEB4}" destId="{AC0F12C3-21EE-FF42-8455-03A795063337}" srcOrd="3" destOrd="0" presId="urn:microsoft.com/office/officeart/2016/7/layout/BasicLinearProcessNumbered"/>
    <dgm:cxn modelId="{3356FB93-7DD1-2541-A922-CAA3882050B1}" type="presParOf" srcId="{9C6782BB-1106-6C4F-849F-43A93211159E}" destId="{84D3392B-F18E-0B4A-94D4-5CD7D510AB36}" srcOrd="3" destOrd="0" presId="urn:microsoft.com/office/officeart/2016/7/layout/BasicLinearProcessNumbered"/>
    <dgm:cxn modelId="{948FC0F7-19E3-DC4E-9B81-7308AD621702}" type="presParOf" srcId="{9C6782BB-1106-6C4F-849F-43A93211159E}" destId="{9586BD87-CF8B-A349-ABA3-B7238F5AB01C}" srcOrd="4" destOrd="0" presId="urn:microsoft.com/office/officeart/2016/7/layout/BasicLinearProcessNumbered"/>
    <dgm:cxn modelId="{A32DD14D-6E00-B64F-B6FC-FC0AD13F2A29}" type="presParOf" srcId="{9586BD87-CF8B-A349-ABA3-B7238F5AB01C}" destId="{4D681FB5-4D81-E443-AD03-761778849FFC}" srcOrd="0" destOrd="0" presId="urn:microsoft.com/office/officeart/2016/7/layout/BasicLinearProcessNumbered"/>
    <dgm:cxn modelId="{9EE1DC70-AEB2-6841-A368-844F7E20C048}" type="presParOf" srcId="{9586BD87-CF8B-A349-ABA3-B7238F5AB01C}" destId="{6FC376DC-63AD-2D46-8609-429C6CBCFC29}" srcOrd="1" destOrd="0" presId="urn:microsoft.com/office/officeart/2016/7/layout/BasicLinearProcessNumbered"/>
    <dgm:cxn modelId="{D9E27900-D925-1746-AA9C-79A17BE7308A}" type="presParOf" srcId="{9586BD87-CF8B-A349-ABA3-B7238F5AB01C}" destId="{A19C0857-5BAB-3140-8597-667293E4FBD9}" srcOrd="2" destOrd="0" presId="urn:microsoft.com/office/officeart/2016/7/layout/BasicLinearProcessNumbered"/>
    <dgm:cxn modelId="{F2B4AF99-4417-5548-BF11-E4CBB5F52EDF}" type="presParOf" srcId="{9586BD87-CF8B-A349-ABA3-B7238F5AB01C}" destId="{66FA7EB6-0EAF-5440-9BF7-9C405B0822C9}" srcOrd="3" destOrd="0" presId="urn:microsoft.com/office/officeart/2016/7/layout/BasicLinearProcessNumbered"/>
    <dgm:cxn modelId="{E792E853-D5E0-0949-9A12-7F0576DB1A4B}" type="presParOf" srcId="{9C6782BB-1106-6C4F-849F-43A93211159E}" destId="{0C9B831B-C790-8046-BFAB-3595D72D2D9A}" srcOrd="5" destOrd="0" presId="urn:microsoft.com/office/officeart/2016/7/layout/BasicLinearProcessNumbered"/>
    <dgm:cxn modelId="{3D65DB4B-BCD0-9B43-A6EE-789862D769BD}" type="presParOf" srcId="{9C6782BB-1106-6C4F-849F-43A93211159E}" destId="{5F34B4D5-1619-574A-A2AE-3F9112138DBF}" srcOrd="6" destOrd="0" presId="urn:microsoft.com/office/officeart/2016/7/layout/BasicLinearProcessNumbered"/>
    <dgm:cxn modelId="{CF8CE81E-3012-B843-AD38-6BDA9662E119}" type="presParOf" srcId="{5F34B4D5-1619-574A-A2AE-3F9112138DBF}" destId="{B6DC2996-8CBF-9E43-A6D9-C18FD18551A5}" srcOrd="0" destOrd="0" presId="urn:microsoft.com/office/officeart/2016/7/layout/BasicLinearProcessNumbered"/>
    <dgm:cxn modelId="{7D272830-42CE-7E49-B9CF-4AF1AABDDBE4}" type="presParOf" srcId="{5F34B4D5-1619-574A-A2AE-3F9112138DBF}" destId="{3E2419F0-894A-6744-B057-1A596862B28F}" srcOrd="1" destOrd="0" presId="urn:microsoft.com/office/officeart/2016/7/layout/BasicLinearProcessNumbered"/>
    <dgm:cxn modelId="{562A0604-0363-CD45-A920-E331C608BFB3}" type="presParOf" srcId="{5F34B4D5-1619-574A-A2AE-3F9112138DBF}" destId="{837A5B15-B289-E046-8C40-2CD00C04CB86}" srcOrd="2" destOrd="0" presId="urn:microsoft.com/office/officeart/2016/7/layout/BasicLinearProcessNumbered"/>
    <dgm:cxn modelId="{6984FB2C-82CB-6E47-B161-D5A4EFE9E1BD}" type="presParOf" srcId="{5F34B4D5-1619-574A-A2AE-3F9112138DBF}" destId="{592B8324-5755-584F-8397-EED3BD5117FD}"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CF3CC3E-A164-49C0-AE23-811C222C9A2B}"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D4B9DE2C-4951-4E45-8AD6-F370F31884B6}">
      <dgm:prSet/>
      <dgm:spPr/>
      <dgm:t>
        <a:bodyPr/>
        <a:lstStyle/>
        <a:p>
          <a:r>
            <a:rPr lang="en-US" b="1" i="0" dirty="0"/>
            <a:t>Load the dataset</a:t>
          </a:r>
          <a:r>
            <a:rPr lang="en-US" b="0" i="0" dirty="0"/>
            <a:t>: Read the </a:t>
          </a:r>
          <a:r>
            <a:rPr lang="en-US" b="1" i="0" dirty="0" err="1"/>
            <a:t>MICROBIOLOGYEVENTS.csv</a:t>
          </a:r>
          <a:r>
            <a:rPr lang="en-US" b="1" i="0" dirty="0"/>
            <a:t> </a:t>
          </a:r>
          <a:r>
            <a:rPr lang="en-US" b="0" i="0" dirty="0"/>
            <a:t>file.</a:t>
          </a:r>
          <a:endParaRPr lang="en-US" dirty="0"/>
        </a:p>
      </dgm:t>
    </dgm:pt>
    <dgm:pt modelId="{D9A0F4B7-88B7-42C4-9CC9-CBACAF3E68E9}" type="parTrans" cxnId="{8D777E06-F27B-4096-81BC-411B24ABACBD}">
      <dgm:prSet/>
      <dgm:spPr/>
      <dgm:t>
        <a:bodyPr/>
        <a:lstStyle/>
        <a:p>
          <a:endParaRPr lang="en-US"/>
        </a:p>
      </dgm:t>
    </dgm:pt>
    <dgm:pt modelId="{27BB52B5-19A7-4F0D-9482-87910B3D204B}" type="sibTrans" cxnId="{8D777E06-F27B-4096-81BC-411B24ABACBD}">
      <dgm:prSet phldrT="1" phldr="0"/>
      <dgm:spPr/>
      <dgm:t>
        <a:bodyPr/>
        <a:lstStyle/>
        <a:p>
          <a:r>
            <a:rPr lang="en-US"/>
            <a:t>1</a:t>
          </a:r>
        </a:p>
      </dgm:t>
    </dgm:pt>
    <dgm:pt modelId="{98EF4B03-439B-4287-A123-6B9F65154C2B}">
      <dgm:prSet/>
      <dgm:spPr/>
      <dgm:t>
        <a:bodyPr/>
        <a:lstStyle/>
        <a:p>
          <a:r>
            <a:rPr lang="en-US" b="1" i="0"/>
            <a:t>Filter relevant columns</a:t>
          </a:r>
          <a:r>
            <a:rPr lang="en-US" b="0" i="0"/>
            <a:t>: Keep only antibiotic names and resistance classifications.</a:t>
          </a:r>
          <a:endParaRPr lang="en-US"/>
        </a:p>
      </dgm:t>
    </dgm:pt>
    <dgm:pt modelId="{D5C7FC67-207D-4029-B8A8-07930F5F98EF}" type="parTrans" cxnId="{90492AC2-1CD2-4ABA-9594-DDB8160F69E7}">
      <dgm:prSet/>
      <dgm:spPr/>
      <dgm:t>
        <a:bodyPr/>
        <a:lstStyle/>
        <a:p>
          <a:endParaRPr lang="en-US"/>
        </a:p>
      </dgm:t>
    </dgm:pt>
    <dgm:pt modelId="{6C5BD48B-E16E-4D23-83EC-532422FC2850}" type="sibTrans" cxnId="{90492AC2-1CD2-4ABA-9594-DDB8160F69E7}">
      <dgm:prSet phldrT="2" phldr="0"/>
      <dgm:spPr/>
      <dgm:t>
        <a:bodyPr/>
        <a:lstStyle/>
        <a:p>
          <a:r>
            <a:rPr lang="en-US"/>
            <a:t>2</a:t>
          </a:r>
        </a:p>
      </dgm:t>
    </dgm:pt>
    <dgm:pt modelId="{0AAEB5D4-7A8F-4DC0-B631-D0C27EAF7395}">
      <dgm:prSet/>
      <dgm:spPr/>
      <dgm:t>
        <a:bodyPr/>
        <a:lstStyle/>
        <a:p>
          <a:r>
            <a:rPr lang="en-US" b="1" i="0"/>
            <a:t>Create a pivot table</a:t>
          </a:r>
          <a:r>
            <a:rPr lang="en-US" b="0" i="0"/>
            <a:t>:</a:t>
          </a:r>
          <a:endParaRPr lang="en-US"/>
        </a:p>
      </dgm:t>
    </dgm:pt>
    <dgm:pt modelId="{8193D4CA-42DB-4AB7-A0BE-7F8E6286C4CB}" type="parTrans" cxnId="{5F5D8703-00EA-4CCC-9A91-BF0C432198FC}">
      <dgm:prSet/>
      <dgm:spPr/>
      <dgm:t>
        <a:bodyPr/>
        <a:lstStyle/>
        <a:p>
          <a:endParaRPr lang="en-US"/>
        </a:p>
      </dgm:t>
    </dgm:pt>
    <dgm:pt modelId="{B4BBC2D5-3827-4BC3-B6AB-F338A8D4248D}" type="sibTrans" cxnId="{5F5D8703-00EA-4CCC-9A91-BF0C432198FC}">
      <dgm:prSet phldrT="3" phldr="0"/>
      <dgm:spPr/>
      <dgm:t>
        <a:bodyPr/>
        <a:lstStyle/>
        <a:p>
          <a:r>
            <a:rPr lang="en-US"/>
            <a:t>3</a:t>
          </a:r>
        </a:p>
      </dgm:t>
    </dgm:pt>
    <dgm:pt modelId="{CCEB86A8-0236-49B5-8DA1-1305461A3210}">
      <dgm:prSet/>
      <dgm:spPr/>
      <dgm:t>
        <a:bodyPr/>
        <a:lstStyle/>
        <a:p>
          <a:r>
            <a:rPr lang="en-US" b="0" i="0"/>
            <a:t>Summarize resistance occurrences.</a:t>
          </a:r>
          <a:endParaRPr lang="en-US"/>
        </a:p>
      </dgm:t>
    </dgm:pt>
    <dgm:pt modelId="{8D9D64BA-888D-432A-A470-1DFDCD7116F8}" type="parTrans" cxnId="{6FC99208-302A-4A0E-879E-777630878EB3}">
      <dgm:prSet/>
      <dgm:spPr/>
      <dgm:t>
        <a:bodyPr/>
        <a:lstStyle/>
        <a:p>
          <a:endParaRPr lang="en-US"/>
        </a:p>
      </dgm:t>
    </dgm:pt>
    <dgm:pt modelId="{68D3F6DC-AC0A-4FEB-9945-81ED885F5367}" type="sibTrans" cxnId="{6FC99208-302A-4A0E-879E-777630878EB3}">
      <dgm:prSet/>
      <dgm:spPr/>
      <dgm:t>
        <a:bodyPr/>
        <a:lstStyle/>
        <a:p>
          <a:endParaRPr lang="en-US"/>
        </a:p>
      </dgm:t>
    </dgm:pt>
    <dgm:pt modelId="{C5BE913B-7B76-4994-B759-91C3FDD02194}">
      <dgm:prSet/>
      <dgm:spPr/>
      <dgm:t>
        <a:bodyPr/>
        <a:lstStyle/>
        <a:p>
          <a:r>
            <a:rPr lang="en-US" b="0" i="0"/>
            <a:t>Index by antibiotic name and classify resistance on columns.</a:t>
          </a:r>
          <a:endParaRPr lang="en-US"/>
        </a:p>
      </dgm:t>
    </dgm:pt>
    <dgm:pt modelId="{842D8FC4-963F-4FA7-A384-6BCBF20F8397}" type="parTrans" cxnId="{99F0838E-EA85-42CE-B1D1-581A835F13FE}">
      <dgm:prSet/>
      <dgm:spPr/>
      <dgm:t>
        <a:bodyPr/>
        <a:lstStyle/>
        <a:p>
          <a:endParaRPr lang="en-US"/>
        </a:p>
      </dgm:t>
    </dgm:pt>
    <dgm:pt modelId="{C16B8226-C938-44CD-A7D7-53B695524DCC}" type="sibTrans" cxnId="{99F0838E-EA85-42CE-B1D1-581A835F13FE}">
      <dgm:prSet/>
      <dgm:spPr/>
      <dgm:t>
        <a:bodyPr/>
        <a:lstStyle/>
        <a:p>
          <a:endParaRPr lang="en-US"/>
        </a:p>
      </dgm:t>
    </dgm:pt>
    <dgm:pt modelId="{07A37D3F-5251-4883-B6FA-DB6EBFE9E151}">
      <dgm:prSet/>
      <dgm:spPr/>
      <dgm:t>
        <a:bodyPr/>
        <a:lstStyle/>
        <a:p>
          <a:r>
            <a:rPr lang="en-US" b="1" i="0"/>
            <a:t>Generate the heatmap</a:t>
          </a:r>
          <a:r>
            <a:rPr lang="en-US" b="0" i="0"/>
            <a:t>:</a:t>
          </a:r>
          <a:endParaRPr lang="en-US"/>
        </a:p>
      </dgm:t>
    </dgm:pt>
    <dgm:pt modelId="{9EA1EEB3-ADF5-434B-8AA4-DBC0821D179A}" type="parTrans" cxnId="{79D3D067-8AE2-4F50-AC40-25667C5ECC9B}">
      <dgm:prSet/>
      <dgm:spPr/>
      <dgm:t>
        <a:bodyPr/>
        <a:lstStyle/>
        <a:p>
          <a:endParaRPr lang="en-US"/>
        </a:p>
      </dgm:t>
    </dgm:pt>
    <dgm:pt modelId="{C3DBEFB5-E25B-4243-8AC3-B20F28F32DFC}" type="sibTrans" cxnId="{79D3D067-8AE2-4F50-AC40-25667C5ECC9B}">
      <dgm:prSet phldrT="4" phldr="0"/>
      <dgm:spPr/>
      <dgm:t>
        <a:bodyPr/>
        <a:lstStyle/>
        <a:p>
          <a:r>
            <a:rPr lang="en-US"/>
            <a:t>4</a:t>
          </a:r>
        </a:p>
      </dgm:t>
    </dgm:pt>
    <dgm:pt modelId="{31CFCEB3-8C4D-405A-9884-A4F196F7C989}">
      <dgm:prSet/>
      <dgm:spPr/>
      <dgm:t>
        <a:bodyPr/>
        <a:lstStyle/>
        <a:p>
          <a:r>
            <a:rPr lang="en-US" b="0" i="0"/>
            <a:t>Use sns.heatmap() to visualize the data.</a:t>
          </a:r>
          <a:endParaRPr lang="en-US"/>
        </a:p>
      </dgm:t>
    </dgm:pt>
    <dgm:pt modelId="{D79D0136-6F69-48E9-A815-1B9A78A57DFB}" type="parTrans" cxnId="{DE10067D-4AA6-43B1-AC5C-7D3EE1B048B3}">
      <dgm:prSet/>
      <dgm:spPr/>
      <dgm:t>
        <a:bodyPr/>
        <a:lstStyle/>
        <a:p>
          <a:endParaRPr lang="en-US"/>
        </a:p>
      </dgm:t>
    </dgm:pt>
    <dgm:pt modelId="{D374413D-9008-4235-89AA-B52B9D73BB15}" type="sibTrans" cxnId="{DE10067D-4AA6-43B1-AC5C-7D3EE1B048B3}">
      <dgm:prSet/>
      <dgm:spPr/>
      <dgm:t>
        <a:bodyPr/>
        <a:lstStyle/>
        <a:p>
          <a:endParaRPr lang="en-US"/>
        </a:p>
      </dgm:t>
    </dgm:pt>
    <dgm:pt modelId="{3FAEFBEB-4623-4EDC-A182-FB71EA07786D}">
      <dgm:prSet/>
      <dgm:spPr/>
      <dgm:t>
        <a:bodyPr/>
        <a:lstStyle/>
        <a:p>
          <a:r>
            <a:rPr lang="en-US" b="0" i="0"/>
            <a:t>Annotate the heatmap for better clarity.</a:t>
          </a:r>
          <a:endParaRPr lang="en-US"/>
        </a:p>
      </dgm:t>
    </dgm:pt>
    <dgm:pt modelId="{CD5EDC10-7274-405E-A0FB-363638F3745A}" type="parTrans" cxnId="{27D0B012-A7D8-4F19-BD05-3B151B0129D6}">
      <dgm:prSet/>
      <dgm:spPr/>
      <dgm:t>
        <a:bodyPr/>
        <a:lstStyle/>
        <a:p>
          <a:endParaRPr lang="en-US"/>
        </a:p>
      </dgm:t>
    </dgm:pt>
    <dgm:pt modelId="{21A604C0-E30B-41C5-A050-E944B38E248F}" type="sibTrans" cxnId="{27D0B012-A7D8-4F19-BD05-3B151B0129D6}">
      <dgm:prSet/>
      <dgm:spPr/>
      <dgm:t>
        <a:bodyPr/>
        <a:lstStyle/>
        <a:p>
          <a:endParaRPr lang="en-US"/>
        </a:p>
      </dgm:t>
    </dgm:pt>
    <dgm:pt modelId="{9BDF2346-5B13-4001-96D6-766ED387ADEE}">
      <dgm:prSet/>
      <dgm:spPr/>
      <dgm:t>
        <a:bodyPr/>
        <a:lstStyle/>
        <a:p>
          <a:r>
            <a:rPr lang="en-US" b="0" i="0"/>
            <a:t>Apply an appropriate color scheme.</a:t>
          </a:r>
          <a:endParaRPr lang="en-US"/>
        </a:p>
      </dgm:t>
    </dgm:pt>
    <dgm:pt modelId="{814EBCE2-A250-4269-B0E7-5981647650D3}" type="parTrans" cxnId="{28914221-AA24-44D1-B325-05263EC5BA22}">
      <dgm:prSet/>
      <dgm:spPr/>
      <dgm:t>
        <a:bodyPr/>
        <a:lstStyle/>
        <a:p>
          <a:endParaRPr lang="en-US"/>
        </a:p>
      </dgm:t>
    </dgm:pt>
    <dgm:pt modelId="{010A0CA4-72B0-469B-B7D5-CF1F906610EA}" type="sibTrans" cxnId="{28914221-AA24-44D1-B325-05263EC5BA22}">
      <dgm:prSet/>
      <dgm:spPr/>
      <dgm:t>
        <a:bodyPr/>
        <a:lstStyle/>
        <a:p>
          <a:endParaRPr lang="en-US"/>
        </a:p>
      </dgm:t>
    </dgm:pt>
    <dgm:pt modelId="{3A977631-1999-B543-89CA-A28E298C7B16}" type="pres">
      <dgm:prSet presAssocID="{9CF3CC3E-A164-49C0-AE23-811C222C9A2B}" presName="Name0" presStyleCnt="0">
        <dgm:presLayoutVars>
          <dgm:animLvl val="lvl"/>
          <dgm:resizeHandles val="exact"/>
        </dgm:presLayoutVars>
      </dgm:prSet>
      <dgm:spPr/>
    </dgm:pt>
    <dgm:pt modelId="{C25486B5-2ACF-FB4A-815D-2ABC29B0A04F}" type="pres">
      <dgm:prSet presAssocID="{D4B9DE2C-4951-4E45-8AD6-F370F31884B6}" presName="compositeNode" presStyleCnt="0">
        <dgm:presLayoutVars>
          <dgm:bulletEnabled val="1"/>
        </dgm:presLayoutVars>
      </dgm:prSet>
      <dgm:spPr/>
    </dgm:pt>
    <dgm:pt modelId="{E32DA680-9FAC-2547-9A87-D399F69C548D}" type="pres">
      <dgm:prSet presAssocID="{D4B9DE2C-4951-4E45-8AD6-F370F31884B6}" presName="bgRect" presStyleLbl="bgAccFollowNode1" presStyleIdx="0" presStyleCnt="4"/>
      <dgm:spPr/>
    </dgm:pt>
    <dgm:pt modelId="{0527CEED-C70D-974A-8308-10E90B331683}" type="pres">
      <dgm:prSet presAssocID="{27BB52B5-19A7-4F0D-9482-87910B3D204B}" presName="sibTransNodeCircle" presStyleLbl="alignNode1" presStyleIdx="0" presStyleCnt="8">
        <dgm:presLayoutVars>
          <dgm:chMax val="0"/>
          <dgm:bulletEnabled/>
        </dgm:presLayoutVars>
      </dgm:prSet>
      <dgm:spPr/>
    </dgm:pt>
    <dgm:pt modelId="{2D12B9D1-79C3-924C-8313-A81499F656A3}" type="pres">
      <dgm:prSet presAssocID="{D4B9DE2C-4951-4E45-8AD6-F370F31884B6}" presName="bottomLine" presStyleLbl="alignNode1" presStyleIdx="1" presStyleCnt="8">
        <dgm:presLayoutVars/>
      </dgm:prSet>
      <dgm:spPr/>
    </dgm:pt>
    <dgm:pt modelId="{DA32115B-898B-8149-8461-F4ACD034783F}" type="pres">
      <dgm:prSet presAssocID="{D4B9DE2C-4951-4E45-8AD6-F370F31884B6}" presName="nodeText" presStyleLbl="bgAccFollowNode1" presStyleIdx="0" presStyleCnt="4">
        <dgm:presLayoutVars>
          <dgm:bulletEnabled val="1"/>
        </dgm:presLayoutVars>
      </dgm:prSet>
      <dgm:spPr/>
    </dgm:pt>
    <dgm:pt modelId="{50DCBCF3-4937-4246-A970-DB52712D2ACF}" type="pres">
      <dgm:prSet presAssocID="{27BB52B5-19A7-4F0D-9482-87910B3D204B}" presName="sibTrans" presStyleCnt="0"/>
      <dgm:spPr/>
    </dgm:pt>
    <dgm:pt modelId="{E333FDE8-FAC4-C240-BDF3-D10F05C91A2C}" type="pres">
      <dgm:prSet presAssocID="{98EF4B03-439B-4287-A123-6B9F65154C2B}" presName="compositeNode" presStyleCnt="0">
        <dgm:presLayoutVars>
          <dgm:bulletEnabled val="1"/>
        </dgm:presLayoutVars>
      </dgm:prSet>
      <dgm:spPr/>
    </dgm:pt>
    <dgm:pt modelId="{AEC71DC6-4EE7-824C-8E43-848F2951E455}" type="pres">
      <dgm:prSet presAssocID="{98EF4B03-439B-4287-A123-6B9F65154C2B}" presName="bgRect" presStyleLbl="bgAccFollowNode1" presStyleIdx="1" presStyleCnt="4"/>
      <dgm:spPr/>
    </dgm:pt>
    <dgm:pt modelId="{828BDCF4-FCAB-804C-A285-B195977A40B5}" type="pres">
      <dgm:prSet presAssocID="{6C5BD48B-E16E-4D23-83EC-532422FC2850}" presName="sibTransNodeCircle" presStyleLbl="alignNode1" presStyleIdx="2" presStyleCnt="8">
        <dgm:presLayoutVars>
          <dgm:chMax val="0"/>
          <dgm:bulletEnabled/>
        </dgm:presLayoutVars>
      </dgm:prSet>
      <dgm:spPr/>
    </dgm:pt>
    <dgm:pt modelId="{60231CDF-5B7E-904D-A430-4AE7B4832926}" type="pres">
      <dgm:prSet presAssocID="{98EF4B03-439B-4287-A123-6B9F65154C2B}" presName="bottomLine" presStyleLbl="alignNode1" presStyleIdx="3" presStyleCnt="8">
        <dgm:presLayoutVars/>
      </dgm:prSet>
      <dgm:spPr/>
    </dgm:pt>
    <dgm:pt modelId="{E0EF09BE-3E07-784E-ABE3-28BEF695F481}" type="pres">
      <dgm:prSet presAssocID="{98EF4B03-439B-4287-A123-6B9F65154C2B}" presName="nodeText" presStyleLbl="bgAccFollowNode1" presStyleIdx="1" presStyleCnt="4">
        <dgm:presLayoutVars>
          <dgm:bulletEnabled val="1"/>
        </dgm:presLayoutVars>
      </dgm:prSet>
      <dgm:spPr/>
    </dgm:pt>
    <dgm:pt modelId="{B40AB107-1BB9-974C-A315-29760F5E19E5}" type="pres">
      <dgm:prSet presAssocID="{6C5BD48B-E16E-4D23-83EC-532422FC2850}" presName="sibTrans" presStyleCnt="0"/>
      <dgm:spPr/>
    </dgm:pt>
    <dgm:pt modelId="{ADD4012D-A999-8441-9CEA-7CA19DA10728}" type="pres">
      <dgm:prSet presAssocID="{0AAEB5D4-7A8F-4DC0-B631-D0C27EAF7395}" presName="compositeNode" presStyleCnt="0">
        <dgm:presLayoutVars>
          <dgm:bulletEnabled val="1"/>
        </dgm:presLayoutVars>
      </dgm:prSet>
      <dgm:spPr/>
    </dgm:pt>
    <dgm:pt modelId="{69FECB91-2BD1-C646-A78B-980AA4976AA2}" type="pres">
      <dgm:prSet presAssocID="{0AAEB5D4-7A8F-4DC0-B631-D0C27EAF7395}" presName="bgRect" presStyleLbl="bgAccFollowNode1" presStyleIdx="2" presStyleCnt="4"/>
      <dgm:spPr/>
    </dgm:pt>
    <dgm:pt modelId="{5743D71F-247D-0847-826E-28FB8FC96BCB}" type="pres">
      <dgm:prSet presAssocID="{B4BBC2D5-3827-4BC3-B6AB-F338A8D4248D}" presName="sibTransNodeCircle" presStyleLbl="alignNode1" presStyleIdx="4" presStyleCnt="8">
        <dgm:presLayoutVars>
          <dgm:chMax val="0"/>
          <dgm:bulletEnabled/>
        </dgm:presLayoutVars>
      </dgm:prSet>
      <dgm:spPr/>
    </dgm:pt>
    <dgm:pt modelId="{A1378025-D9A9-5B40-8142-85699879DDC5}" type="pres">
      <dgm:prSet presAssocID="{0AAEB5D4-7A8F-4DC0-B631-D0C27EAF7395}" presName="bottomLine" presStyleLbl="alignNode1" presStyleIdx="5" presStyleCnt="8">
        <dgm:presLayoutVars/>
      </dgm:prSet>
      <dgm:spPr/>
    </dgm:pt>
    <dgm:pt modelId="{86DCF1C9-9A69-C84E-BD15-4FAABE797F29}" type="pres">
      <dgm:prSet presAssocID="{0AAEB5D4-7A8F-4DC0-B631-D0C27EAF7395}" presName="nodeText" presStyleLbl="bgAccFollowNode1" presStyleIdx="2" presStyleCnt="4">
        <dgm:presLayoutVars>
          <dgm:bulletEnabled val="1"/>
        </dgm:presLayoutVars>
      </dgm:prSet>
      <dgm:spPr/>
    </dgm:pt>
    <dgm:pt modelId="{1882C342-EBF4-AC45-91A4-AB735DF766C8}" type="pres">
      <dgm:prSet presAssocID="{B4BBC2D5-3827-4BC3-B6AB-F338A8D4248D}" presName="sibTrans" presStyleCnt="0"/>
      <dgm:spPr/>
    </dgm:pt>
    <dgm:pt modelId="{2DA51A9A-E32E-EA4E-970E-26E9ED1E94BC}" type="pres">
      <dgm:prSet presAssocID="{07A37D3F-5251-4883-B6FA-DB6EBFE9E151}" presName="compositeNode" presStyleCnt="0">
        <dgm:presLayoutVars>
          <dgm:bulletEnabled val="1"/>
        </dgm:presLayoutVars>
      </dgm:prSet>
      <dgm:spPr/>
    </dgm:pt>
    <dgm:pt modelId="{97B94B9E-2FBB-3047-A3C7-E16603FB7579}" type="pres">
      <dgm:prSet presAssocID="{07A37D3F-5251-4883-B6FA-DB6EBFE9E151}" presName="bgRect" presStyleLbl="bgAccFollowNode1" presStyleIdx="3" presStyleCnt="4"/>
      <dgm:spPr/>
    </dgm:pt>
    <dgm:pt modelId="{D73F25F1-DA71-1844-ACAC-E23ECB3F3132}" type="pres">
      <dgm:prSet presAssocID="{C3DBEFB5-E25B-4243-8AC3-B20F28F32DFC}" presName="sibTransNodeCircle" presStyleLbl="alignNode1" presStyleIdx="6" presStyleCnt="8">
        <dgm:presLayoutVars>
          <dgm:chMax val="0"/>
          <dgm:bulletEnabled/>
        </dgm:presLayoutVars>
      </dgm:prSet>
      <dgm:spPr/>
    </dgm:pt>
    <dgm:pt modelId="{5A00B98A-DDD2-4944-8FD3-5B2D32F62488}" type="pres">
      <dgm:prSet presAssocID="{07A37D3F-5251-4883-B6FA-DB6EBFE9E151}" presName="bottomLine" presStyleLbl="alignNode1" presStyleIdx="7" presStyleCnt="8">
        <dgm:presLayoutVars/>
      </dgm:prSet>
      <dgm:spPr/>
    </dgm:pt>
    <dgm:pt modelId="{3B891ED8-60BD-EE4E-8FB9-DC805E4C3D97}" type="pres">
      <dgm:prSet presAssocID="{07A37D3F-5251-4883-B6FA-DB6EBFE9E151}" presName="nodeText" presStyleLbl="bgAccFollowNode1" presStyleIdx="3" presStyleCnt="4">
        <dgm:presLayoutVars>
          <dgm:bulletEnabled val="1"/>
        </dgm:presLayoutVars>
      </dgm:prSet>
      <dgm:spPr/>
    </dgm:pt>
  </dgm:ptLst>
  <dgm:cxnLst>
    <dgm:cxn modelId="{5F5D8703-00EA-4CCC-9A91-BF0C432198FC}" srcId="{9CF3CC3E-A164-49C0-AE23-811C222C9A2B}" destId="{0AAEB5D4-7A8F-4DC0-B631-D0C27EAF7395}" srcOrd="2" destOrd="0" parTransId="{8193D4CA-42DB-4AB7-A0BE-7F8E6286C4CB}" sibTransId="{B4BBC2D5-3827-4BC3-B6AB-F338A8D4248D}"/>
    <dgm:cxn modelId="{8D777E06-F27B-4096-81BC-411B24ABACBD}" srcId="{9CF3CC3E-A164-49C0-AE23-811C222C9A2B}" destId="{D4B9DE2C-4951-4E45-8AD6-F370F31884B6}" srcOrd="0" destOrd="0" parTransId="{D9A0F4B7-88B7-42C4-9CC9-CBACAF3E68E9}" sibTransId="{27BB52B5-19A7-4F0D-9482-87910B3D204B}"/>
    <dgm:cxn modelId="{6FC99208-302A-4A0E-879E-777630878EB3}" srcId="{0AAEB5D4-7A8F-4DC0-B631-D0C27EAF7395}" destId="{CCEB86A8-0236-49B5-8DA1-1305461A3210}" srcOrd="0" destOrd="0" parTransId="{8D9D64BA-888D-432A-A470-1DFDCD7116F8}" sibTransId="{68D3F6DC-AC0A-4FEB-9945-81ED885F5367}"/>
    <dgm:cxn modelId="{27D0B012-A7D8-4F19-BD05-3B151B0129D6}" srcId="{07A37D3F-5251-4883-B6FA-DB6EBFE9E151}" destId="{3FAEFBEB-4623-4EDC-A182-FB71EA07786D}" srcOrd="1" destOrd="0" parTransId="{CD5EDC10-7274-405E-A0FB-363638F3745A}" sibTransId="{21A604C0-E30B-41C5-A050-E944B38E248F}"/>
    <dgm:cxn modelId="{28914221-AA24-44D1-B325-05263EC5BA22}" srcId="{07A37D3F-5251-4883-B6FA-DB6EBFE9E151}" destId="{9BDF2346-5B13-4001-96D6-766ED387ADEE}" srcOrd="2" destOrd="0" parTransId="{814EBCE2-A250-4269-B0E7-5981647650D3}" sibTransId="{010A0CA4-72B0-469B-B7D5-CF1F906610EA}"/>
    <dgm:cxn modelId="{D550ED37-94FE-F849-9D45-902DF323BD3A}" type="presOf" srcId="{0AAEB5D4-7A8F-4DC0-B631-D0C27EAF7395}" destId="{86DCF1C9-9A69-C84E-BD15-4FAABE797F29}" srcOrd="1" destOrd="0" presId="urn:microsoft.com/office/officeart/2016/7/layout/BasicLinearProcessNumbered"/>
    <dgm:cxn modelId="{DE427E3C-B293-0C43-B800-4142542AAFED}" type="presOf" srcId="{C3DBEFB5-E25B-4243-8AC3-B20F28F32DFC}" destId="{D73F25F1-DA71-1844-ACAC-E23ECB3F3132}" srcOrd="0" destOrd="0" presId="urn:microsoft.com/office/officeart/2016/7/layout/BasicLinearProcessNumbered"/>
    <dgm:cxn modelId="{5C80A73E-D3D1-9949-B526-EF6357BE9391}" type="presOf" srcId="{3FAEFBEB-4623-4EDC-A182-FB71EA07786D}" destId="{3B891ED8-60BD-EE4E-8FB9-DC805E4C3D97}" srcOrd="0" destOrd="2" presId="urn:microsoft.com/office/officeart/2016/7/layout/BasicLinearProcessNumbered"/>
    <dgm:cxn modelId="{22124A58-9081-F048-83F9-A3040CD4B75F}" type="presOf" srcId="{07A37D3F-5251-4883-B6FA-DB6EBFE9E151}" destId="{97B94B9E-2FBB-3047-A3C7-E16603FB7579}" srcOrd="0" destOrd="0" presId="urn:microsoft.com/office/officeart/2016/7/layout/BasicLinearProcessNumbered"/>
    <dgm:cxn modelId="{E324A55D-C645-BD4C-9B61-FEC87FE62DB9}" type="presOf" srcId="{0AAEB5D4-7A8F-4DC0-B631-D0C27EAF7395}" destId="{69FECB91-2BD1-C646-A78B-980AA4976AA2}" srcOrd="0" destOrd="0" presId="urn:microsoft.com/office/officeart/2016/7/layout/BasicLinearProcessNumbered"/>
    <dgm:cxn modelId="{79D3D067-8AE2-4F50-AC40-25667C5ECC9B}" srcId="{9CF3CC3E-A164-49C0-AE23-811C222C9A2B}" destId="{07A37D3F-5251-4883-B6FA-DB6EBFE9E151}" srcOrd="3" destOrd="0" parTransId="{9EA1EEB3-ADF5-434B-8AA4-DBC0821D179A}" sibTransId="{C3DBEFB5-E25B-4243-8AC3-B20F28F32DFC}"/>
    <dgm:cxn modelId="{7B950476-7309-CB44-9CFF-BC3844DC701B}" type="presOf" srcId="{CCEB86A8-0236-49B5-8DA1-1305461A3210}" destId="{86DCF1C9-9A69-C84E-BD15-4FAABE797F29}" srcOrd="0" destOrd="1" presId="urn:microsoft.com/office/officeart/2016/7/layout/BasicLinearProcessNumbered"/>
    <dgm:cxn modelId="{AD4BEB76-94B1-444D-9031-C6DE329EC779}" type="presOf" srcId="{9BDF2346-5B13-4001-96D6-766ED387ADEE}" destId="{3B891ED8-60BD-EE4E-8FB9-DC805E4C3D97}" srcOrd="0" destOrd="3" presId="urn:microsoft.com/office/officeart/2016/7/layout/BasicLinearProcessNumbered"/>
    <dgm:cxn modelId="{DE10067D-4AA6-43B1-AC5C-7D3EE1B048B3}" srcId="{07A37D3F-5251-4883-B6FA-DB6EBFE9E151}" destId="{31CFCEB3-8C4D-405A-9884-A4F196F7C989}" srcOrd="0" destOrd="0" parTransId="{D79D0136-6F69-48E9-A815-1B9A78A57DFB}" sibTransId="{D374413D-9008-4235-89AA-B52B9D73BB15}"/>
    <dgm:cxn modelId="{99F0838E-EA85-42CE-B1D1-581A835F13FE}" srcId="{0AAEB5D4-7A8F-4DC0-B631-D0C27EAF7395}" destId="{C5BE913B-7B76-4994-B759-91C3FDD02194}" srcOrd="1" destOrd="0" parTransId="{842D8FC4-963F-4FA7-A384-6BCBF20F8397}" sibTransId="{C16B8226-C938-44CD-A7D7-53B695524DCC}"/>
    <dgm:cxn modelId="{DAAF909C-03EA-314B-B9FC-F93DE020F50C}" type="presOf" srcId="{C5BE913B-7B76-4994-B759-91C3FDD02194}" destId="{86DCF1C9-9A69-C84E-BD15-4FAABE797F29}" srcOrd="0" destOrd="2" presId="urn:microsoft.com/office/officeart/2016/7/layout/BasicLinearProcessNumbered"/>
    <dgm:cxn modelId="{2C9B97A3-FE9F-BF40-9DD3-3818D5AAC9D7}" type="presOf" srcId="{27BB52B5-19A7-4F0D-9482-87910B3D204B}" destId="{0527CEED-C70D-974A-8308-10E90B331683}" srcOrd="0" destOrd="0" presId="urn:microsoft.com/office/officeart/2016/7/layout/BasicLinearProcessNumbered"/>
    <dgm:cxn modelId="{464FD4A4-5DB5-C84C-80DD-E98CD2DD7571}" type="presOf" srcId="{B4BBC2D5-3827-4BC3-B6AB-F338A8D4248D}" destId="{5743D71F-247D-0847-826E-28FB8FC96BCB}" srcOrd="0" destOrd="0" presId="urn:microsoft.com/office/officeart/2016/7/layout/BasicLinearProcessNumbered"/>
    <dgm:cxn modelId="{7E434FA5-3D0A-8949-B97E-E64F6BCB33D7}" type="presOf" srcId="{D4B9DE2C-4951-4E45-8AD6-F370F31884B6}" destId="{E32DA680-9FAC-2547-9A87-D399F69C548D}" srcOrd="0" destOrd="0" presId="urn:microsoft.com/office/officeart/2016/7/layout/BasicLinearProcessNumbered"/>
    <dgm:cxn modelId="{8750A3AA-8955-CE46-BBC1-1A4B3C20B5B6}" type="presOf" srcId="{98EF4B03-439B-4287-A123-6B9F65154C2B}" destId="{E0EF09BE-3E07-784E-ABE3-28BEF695F481}" srcOrd="1" destOrd="0" presId="urn:microsoft.com/office/officeart/2016/7/layout/BasicLinearProcessNumbered"/>
    <dgm:cxn modelId="{158F8DAC-10E7-2C4C-8289-66AA28569010}" type="presOf" srcId="{6C5BD48B-E16E-4D23-83EC-532422FC2850}" destId="{828BDCF4-FCAB-804C-A285-B195977A40B5}" srcOrd="0" destOrd="0" presId="urn:microsoft.com/office/officeart/2016/7/layout/BasicLinearProcessNumbered"/>
    <dgm:cxn modelId="{EEBC38BB-B8CA-AD41-B9B2-3760FC6749A9}" type="presOf" srcId="{98EF4B03-439B-4287-A123-6B9F65154C2B}" destId="{AEC71DC6-4EE7-824C-8E43-848F2951E455}" srcOrd="0" destOrd="0" presId="urn:microsoft.com/office/officeart/2016/7/layout/BasicLinearProcessNumbered"/>
    <dgm:cxn modelId="{90492AC2-1CD2-4ABA-9594-DDB8160F69E7}" srcId="{9CF3CC3E-A164-49C0-AE23-811C222C9A2B}" destId="{98EF4B03-439B-4287-A123-6B9F65154C2B}" srcOrd="1" destOrd="0" parTransId="{D5C7FC67-207D-4029-B8A8-07930F5F98EF}" sibTransId="{6C5BD48B-E16E-4D23-83EC-532422FC2850}"/>
    <dgm:cxn modelId="{201476C8-AB54-2146-A976-7153A5A761B6}" type="presOf" srcId="{D4B9DE2C-4951-4E45-8AD6-F370F31884B6}" destId="{DA32115B-898B-8149-8461-F4ACD034783F}" srcOrd="1" destOrd="0" presId="urn:microsoft.com/office/officeart/2016/7/layout/BasicLinearProcessNumbered"/>
    <dgm:cxn modelId="{56D93DE1-1586-4C4D-9AC3-E5277FFAD1D6}" type="presOf" srcId="{9CF3CC3E-A164-49C0-AE23-811C222C9A2B}" destId="{3A977631-1999-B543-89CA-A28E298C7B16}" srcOrd="0" destOrd="0" presId="urn:microsoft.com/office/officeart/2016/7/layout/BasicLinearProcessNumbered"/>
    <dgm:cxn modelId="{38451EE2-13AA-EA4B-91B1-D33B44CA2242}" type="presOf" srcId="{07A37D3F-5251-4883-B6FA-DB6EBFE9E151}" destId="{3B891ED8-60BD-EE4E-8FB9-DC805E4C3D97}" srcOrd="1" destOrd="0" presId="urn:microsoft.com/office/officeart/2016/7/layout/BasicLinearProcessNumbered"/>
    <dgm:cxn modelId="{C5C756EA-94FF-C74C-A985-5EDAA3F8A55F}" type="presOf" srcId="{31CFCEB3-8C4D-405A-9884-A4F196F7C989}" destId="{3B891ED8-60BD-EE4E-8FB9-DC805E4C3D97}" srcOrd="0" destOrd="1" presId="urn:microsoft.com/office/officeart/2016/7/layout/BasicLinearProcessNumbered"/>
    <dgm:cxn modelId="{AC3A31EB-BF63-7147-AB93-711E6794DDED}" type="presParOf" srcId="{3A977631-1999-B543-89CA-A28E298C7B16}" destId="{C25486B5-2ACF-FB4A-815D-2ABC29B0A04F}" srcOrd="0" destOrd="0" presId="urn:microsoft.com/office/officeart/2016/7/layout/BasicLinearProcessNumbered"/>
    <dgm:cxn modelId="{AFAA06CF-D5B1-5A4A-B798-A9ED03E8454D}" type="presParOf" srcId="{C25486B5-2ACF-FB4A-815D-2ABC29B0A04F}" destId="{E32DA680-9FAC-2547-9A87-D399F69C548D}" srcOrd="0" destOrd="0" presId="urn:microsoft.com/office/officeart/2016/7/layout/BasicLinearProcessNumbered"/>
    <dgm:cxn modelId="{90285121-0E79-7F45-855E-811BB8B20248}" type="presParOf" srcId="{C25486B5-2ACF-FB4A-815D-2ABC29B0A04F}" destId="{0527CEED-C70D-974A-8308-10E90B331683}" srcOrd="1" destOrd="0" presId="urn:microsoft.com/office/officeart/2016/7/layout/BasicLinearProcessNumbered"/>
    <dgm:cxn modelId="{32EDD2C0-C347-DC4A-8612-C1D5E1815268}" type="presParOf" srcId="{C25486B5-2ACF-FB4A-815D-2ABC29B0A04F}" destId="{2D12B9D1-79C3-924C-8313-A81499F656A3}" srcOrd="2" destOrd="0" presId="urn:microsoft.com/office/officeart/2016/7/layout/BasicLinearProcessNumbered"/>
    <dgm:cxn modelId="{E5BC6DB9-025A-2249-92F8-9084D3578330}" type="presParOf" srcId="{C25486B5-2ACF-FB4A-815D-2ABC29B0A04F}" destId="{DA32115B-898B-8149-8461-F4ACD034783F}" srcOrd="3" destOrd="0" presId="urn:microsoft.com/office/officeart/2016/7/layout/BasicLinearProcessNumbered"/>
    <dgm:cxn modelId="{9A4F3020-0E1B-8748-A2AC-9180FDD28619}" type="presParOf" srcId="{3A977631-1999-B543-89CA-A28E298C7B16}" destId="{50DCBCF3-4937-4246-A970-DB52712D2ACF}" srcOrd="1" destOrd="0" presId="urn:microsoft.com/office/officeart/2016/7/layout/BasicLinearProcessNumbered"/>
    <dgm:cxn modelId="{FE05E195-5686-5245-BCBB-DF36BEDFB103}" type="presParOf" srcId="{3A977631-1999-B543-89CA-A28E298C7B16}" destId="{E333FDE8-FAC4-C240-BDF3-D10F05C91A2C}" srcOrd="2" destOrd="0" presId="urn:microsoft.com/office/officeart/2016/7/layout/BasicLinearProcessNumbered"/>
    <dgm:cxn modelId="{089309C8-43FD-1C42-9B87-06F517BEC3E5}" type="presParOf" srcId="{E333FDE8-FAC4-C240-BDF3-D10F05C91A2C}" destId="{AEC71DC6-4EE7-824C-8E43-848F2951E455}" srcOrd="0" destOrd="0" presId="urn:microsoft.com/office/officeart/2016/7/layout/BasicLinearProcessNumbered"/>
    <dgm:cxn modelId="{E324140E-F705-C949-BFBB-64A39D87D77F}" type="presParOf" srcId="{E333FDE8-FAC4-C240-BDF3-D10F05C91A2C}" destId="{828BDCF4-FCAB-804C-A285-B195977A40B5}" srcOrd="1" destOrd="0" presId="urn:microsoft.com/office/officeart/2016/7/layout/BasicLinearProcessNumbered"/>
    <dgm:cxn modelId="{8FCDDBC3-ADFC-4A41-AF5E-2E083419AF66}" type="presParOf" srcId="{E333FDE8-FAC4-C240-BDF3-D10F05C91A2C}" destId="{60231CDF-5B7E-904D-A430-4AE7B4832926}" srcOrd="2" destOrd="0" presId="urn:microsoft.com/office/officeart/2016/7/layout/BasicLinearProcessNumbered"/>
    <dgm:cxn modelId="{E1F4AF25-79FC-4A40-8028-DE2B12FFE0E2}" type="presParOf" srcId="{E333FDE8-FAC4-C240-BDF3-D10F05C91A2C}" destId="{E0EF09BE-3E07-784E-ABE3-28BEF695F481}" srcOrd="3" destOrd="0" presId="urn:microsoft.com/office/officeart/2016/7/layout/BasicLinearProcessNumbered"/>
    <dgm:cxn modelId="{57FA18CD-2AB1-C54F-9C52-ADED19B91719}" type="presParOf" srcId="{3A977631-1999-B543-89CA-A28E298C7B16}" destId="{B40AB107-1BB9-974C-A315-29760F5E19E5}" srcOrd="3" destOrd="0" presId="urn:microsoft.com/office/officeart/2016/7/layout/BasicLinearProcessNumbered"/>
    <dgm:cxn modelId="{7DC1764D-19C8-2C40-9CFA-71ECBB4C62F1}" type="presParOf" srcId="{3A977631-1999-B543-89CA-A28E298C7B16}" destId="{ADD4012D-A999-8441-9CEA-7CA19DA10728}" srcOrd="4" destOrd="0" presId="urn:microsoft.com/office/officeart/2016/7/layout/BasicLinearProcessNumbered"/>
    <dgm:cxn modelId="{71080799-6DE2-7343-9EB7-1D3CBC8E0CAA}" type="presParOf" srcId="{ADD4012D-A999-8441-9CEA-7CA19DA10728}" destId="{69FECB91-2BD1-C646-A78B-980AA4976AA2}" srcOrd="0" destOrd="0" presId="urn:microsoft.com/office/officeart/2016/7/layout/BasicLinearProcessNumbered"/>
    <dgm:cxn modelId="{91878321-3482-8145-B6E1-ECAE7ED21458}" type="presParOf" srcId="{ADD4012D-A999-8441-9CEA-7CA19DA10728}" destId="{5743D71F-247D-0847-826E-28FB8FC96BCB}" srcOrd="1" destOrd="0" presId="urn:microsoft.com/office/officeart/2016/7/layout/BasicLinearProcessNumbered"/>
    <dgm:cxn modelId="{869295BD-0FCA-6945-BDBF-FB173FDB8319}" type="presParOf" srcId="{ADD4012D-A999-8441-9CEA-7CA19DA10728}" destId="{A1378025-D9A9-5B40-8142-85699879DDC5}" srcOrd="2" destOrd="0" presId="urn:microsoft.com/office/officeart/2016/7/layout/BasicLinearProcessNumbered"/>
    <dgm:cxn modelId="{EA769EDC-DF50-2F46-ADF9-9472256AACCA}" type="presParOf" srcId="{ADD4012D-A999-8441-9CEA-7CA19DA10728}" destId="{86DCF1C9-9A69-C84E-BD15-4FAABE797F29}" srcOrd="3" destOrd="0" presId="urn:microsoft.com/office/officeart/2016/7/layout/BasicLinearProcessNumbered"/>
    <dgm:cxn modelId="{883020E7-D03B-844C-849A-09A72FF9F7A7}" type="presParOf" srcId="{3A977631-1999-B543-89CA-A28E298C7B16}" destId="{1882C342-EBF4-AC45-91A4-AB735DF766C8}" srcOrd="5" destOrd="0" presId="urn:microsoft.com/office/officeart/2016/7/layout/BasicLinearProcessNumbered"/>
    <dgm:cxn modelId="{F266BA58-CC1A-9448-8326-B14E95CBA559}" type="presParOf" srcId="{3A977631-1999-B543-89CA-A28E298C7B16}" destId="{2DA51A9A-E32E-EA4E-970E-26E9ED1E94BC}" srcOrd="6" destOrd="0" presId="urn:microsoft.com/office/officeart/2016/7/layout/BasicLinearProcessNumbered"/>
    <dgm:cxn modelId="{FF3996C3-143F-9C4E-9C83-78CF678F8F33}" type="presParOf" srcId="{2DA51A9A-E32E-EA4E-970E-26E9ED1E94BC}" destId="{97B94B9E-2FBB-3047-A3C7-E16603FB7579}" srcOrd="0" destOrd="0" presId="urn:microsoft.com/office/officeart/2016/7/layout/BasicLinearProcessNumbered"/>
    <dgm:cxn modelId="{BB249028-4BAD-CC4E-BB03-6F289F0D2403}" type="presParOf" srcId="{2DA51A9A-E32E-EA4E-970E-26E9ED1E94BC}" destId="{D73F25F1-DA71-1844-ACAC-E23ECB3F3132}" srcOrd="1" destOrd="0" presId="urn:microsoft.com/office/officeart/2016/7/layout/BasicLinearProcessNumbered"/>
    <dgm:cxn modelId="{118D198E-4735-1145-A4B0-5C7CF35E0E22}" type="presParOf" srcId="{2DA51A9A-E32E-EA4E-970E-26E9ED1E94BC}" destId="{5A00B98A-DDD2-4944-8FD3-5B2D32F62488}" srcOrd="2" destOrd="0" presId="urn:microsoft.com/office/officeart/2016/7/layout/BasicLinearProcessNumbered"/>
    <dgm:cxn modelId="{31061A6B-4104-E143-A106-7FAB13366D92}" type="presParOf" srcId="{2DA51A9A-E32E-EA4E-970E-26E9ED1E94BC}" destId="{3B891ED8-60BD-EE4E-8FB9-DC805E4C3D9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9A390CC-5B91-4DC3-A653-6ED156E7C33A}" type="doc">
      <dgm:prSet loTypeId="urn:microsoft.com/office/officeart/2016/7/layout/BasicLinearProcessNumbered" loCatId="process" qsTypeId="urn:microsoft.com/office/officeart/2005/8/quickstyle/simple1" qsCatId="simple" csTypeId="urn:microsoft.com/office/officeart/2005/8/colors/colorful1" csCatId="colorful" phldr="1"/>
      <dgm:spPr/>
      <dgm:t>
        <a:bodyPr/>
        <a:lstStyle/>
        <a:p>
          <a:endParaRPr lang="en-US"/>
        </a:p>
      </dgm:t>
    </dgm:pt>
    <dgm:pt modelId="{EC4FAC7A-9E3A-4B75-BB2E-4DDD345AF847}">
      <dgm:prSet/>
      <dgm:spPr/>
      <dgm:t>
        <a:bodyPr/>
        <a:lstStyle/>
        <a:p>
          <a:r>
            <a:rPr lang="en-US" b="1" i="0" dirty="0"/>
            <a:t>Load the dataset</a:t>
          </a:r>
          <a:r>
            <a:rPr lang="en-US" b="0" i="0" dirty="0"/>
            <a:t>: Read the </a:t>
          </a:r>
          <a:r>
            <a:rPr lang="en-US" b="1" i="0" dirty="0" err="1"/>
            <a:t>PRESCRIPTIONS.csv</a:t>
          </a:r>
          <a:r>
            <a:rPr lang="en-US" b="1" i="0" dirty="0"/>
            <a:t> </a:t>
          </a:r>
          <a:r>
            <a:rPr lang="en-US" b="0" i="0" dirty="0"/>
            <a:t>file using pandas.</a:t>
          </a:r>
          <a:endParaRPr lang="en-US" dirty="0"/>
        </a:p>
      </dgm:t>
    </dgm:pt>
    <dgm:pt modelId="{8D62EA1B-6AF7-4839-BE11-572C041B2906}" type="parTrans" cxnId="{55FFF43A-326D-4067-A90A-3D2384F0DB79}">
      <dgm:prSet/>
      <dgm:spPr/>
      <dgm:t>
        <a:bodyPr/>
        <a:lstStyle/>
        <a:p>
          <a:endParaRPr lang="en-US"/>
        </a:p>
      </dgm:t>
    </dgm:pt>
    <dgm:pt modelId="{FD528793-CECD-40A3-B033-BB3C980DB084}" type="sibTrans" cxnId="{55FFF43A-326D-4067-A90A-3D2384F0DB79}">
      <dgm:prSet phldrT="1"/>
      <dgm:spPr/>
      <dgm:t>
        <a:bodyPr/>
        <a:lstStyle/>
        <a:p>
          <a:r>
            <a:rPr lang="en-US"/>
            <a:t>1</a:t>
          </a:r>
        </a:p>
      </dgm:t>
    </dgm:pt>
    <dgm:pt modelId="{3ABFE6AA-AF7A-4311-AB3D-42BC74D841DB}">
      <dgm:prSet/>
      <dgm:spPr/>
      <dgm:t>
        <a:bodyPr/>
        <a:lstStyle/>
        <a:p>
          <a:r>
            <a:rPr lang="en-US" b="1" i="0"/>
            <a:t>Extract relevant data</a:t>
          </a:r>
          <a:r>
            <a:rPr lang="en-US" b="0" i="0"/>
            <a:t>: Identify co-prescribed drugs within patient stays.</a:t>
          </a:r>
          <a:endParaRPr lang="en-US"/>
        </a:p>
      </dgm:t>
    </dgm:pt>
    <dgm:pt modelId="{CC923B99-7569-4CD1-BB00-13ED68C3FB26}" type="parTrans" cxnId="{C4C61734-FA98-4F20-BE69-85D04A395B88}">
      <dgm:prSet/>
      <dgm:spPr/>
      <dgm:t>
        <a:bodyPr/>
        <a:lstStyle/>
        <a:p>
          <a:endParaRPr lang="en-US"/>
        </a:p>
      </dgm:t>
    </dgm:pt>
    <dgm:pt modelId="{AA1AF3BE-7C93-421E-BD41-39D46D81616C}" type="sibTrans" cxnId="{C4C61734-FA98-4F20-BE69-85D04A395B88}">
      <dgm:prSet phldrT="2"/>
      <dgm:spPr/>
      <dgm:t>
        <a:bodyPr/>
        <a:lstStyle/>
        <a:p>
          <a:r>
            <a:rPr lang="en-US"/>
            <a:t>2</a:t>
          </a:r>
        </a:p>
      </dgm:t>
    </dgm:pt>
    <dgm:pt modelId="{517D40D6-DEF0-4C7C-92D0-E5CB13830C94}">
      <dgm:prSet/>
      <dgm:spPr/>
      <dgm:t>
        <a:bodyPr/>
        <a:lstStyle/>
        <a:p>
          <a:r>
            <a:rPr lang="en-US" b="1" i="0"/>
            <a:t>Create an adjacency list</a:t>
          </a:r>
          <a:r>
            <a:rPr lang="en-US" b="0" i="0"/>
            <a:t>: Construct a list of drug pairs that are frequently prescribed together.</a:t>
          </a:r>
          <a:endParaRPr lang="en-US"/>
        </a:p>
      </dgm:t>
    </dgm:pt>
    <dgm:pt modelId="{6DB3C918-26B4-4764-8B82-D73E4559BA1C}" type="parTrans" cxnId="{536ED85C-1FF9-49A2-8D3F-3D379477EF8B}">
      <dgm:prSet/>
      <dgm:spPr/>
      <dgm:t>
        <a:bodyPr/>
        <a:lstStyle/>
        <a:p>
          <a:endParaRPr lang="en-US"/>
        </a:p>
      </dgm:t>
    </dgm:pt>
    <dgm:pt modelId="{F811BCE6-C095-44A3-B339-6F0E30F606E8}" type="sibTrans" cxnId="{536ED85C-1FF9-49A2-8D3F-3D379477EF8B}">
      <dgm:prSet phldrT="3"/>
      <dgm:spPr/>
      <dgm:t>
        <a:bodyPr/>
        <a:lstStyle/>
        <a:p>
          <a:r>
            <a:rPr lang="en-US"/>
            <a:t>3</a:t>
          </a:r>
        </a:p>
      </dgm:t>
    </dgm:pt>
    <dgm:pt modelId="{43CB07B2-6263-4033-89B1-894EA862F45E}">
      <dgm:prSet/>
      <dgm:spPr/>
      <dgm:t>
        <a:bodyPr/>
        <a:lstStyle/>
        <a:p>
          <a:r>
            <a:rPr lang="en-US" b="1" i="0"/>
            <a:t>Generate the network graph</a:t>
          </a:r>
          <a:r>
            <a:rPr lang="en-US" b="0" i="0"/>
            <a:t>:</a:t>
          </a:r>
          <a:endParaRPr lang="en-US"/>
        </a:p>
      </dgm:t>
    </dgm:pt>
    <dgm:pt modelId="{DEC4C1A9-66E8-4B31-B8AA-9C3E1A2B9B5B}" type="parTrans" cxnId="{BD17BC92-E106-48B6-A6BE-DA827F826FD2}">
      <dgm:prSet/>
      <dgm:spPr/>
      <dgm:t>
        <a:bodyPr/>
        <a:lstStyle/>
        <a:p>
          <a:endParaRPr lang="en-US"/>
        </a:p>
      </dgm:t>
    </dgm:pt>
    <dgm:pt modelId="{7F7125E8-F0E0-4FEB-9174-BEC335F8E9C3}" type="sibTrans" cxnId="{BD17BC92-E106-48B6-A6BE-DA827F826FD2}">
      <dgm:prSet phldrT="4"/>
      <dgm:spPr/>
      <dgm:t>
        <a:bodyPr/>
        <a:lstStyle/>
        <a:p>
          <a:r>
            <a:rPr lang="en-US"/>
            <a:t>4</a:t>
          </a:r>
        </a:p>
      </dgm:t>
    </dgm:pt>
    <dgm:pt modelId="{40467E9E-AF37-46C9-971D-F0B70FAD0D42}">
      <dgm:prSet/>
      <dgm:spPr/>
      <dgm:t>
        <a:bodyPr/>
        <a:lstStyle/>
        <a:p>
          <a:r>
            <a:rPr lang="en-US" b="0" i="0"/>
            <a:t>Use networkx to construct the graph structure.</a:t>
          </a:r>
          <a:endParaRPr lang="en-US"/>
        </a:p>
      </dgm:t>
    </dgm:pt>
    <dgm:pt modelId="{41D9BFDB-3737-44FB-B151-B34BC5AB6814}" type="parTrans" cxnId="{2DD34453-F10C-415D-8C7D-C9AA2A3DD2A3}">
      <dgm:prSet/>
      <dgm:spPr/>
      <dgm:t>
        <a:bodyPr/>
        <a:lstStyle/>
        <a:p>
          <a:endParaRPr lang="en-US"/>
        </a:p>
      </dgm:t>
    </dgm:pt>
    <dgm:pt modelId="{0B792C55-D033-474F-A269-61C7FF627AFB}" type="sibTrans" cxnId="{2DD34453-F10C-415D-8C7D-C9AA2A3DD2A3}">
      <dgm:prSet/>
      <dgm:spPr/>
      <dgm:t>
        <a:bodyPr/>
        <a:lstStyle/>
        <a:p>
          <a:endParaRPr lang="en-US"/>
        </a:p>
      </dgm:t>
    </dgm:pt>
    <dgm:pt modelId="{BD394513-2C7A-4E4B-B9CB-ECD9A993A54B}">
      <dgm:prSet/>
      <dgm:spPr/>
      <dgm:t>
        <a:bodyPr/>
        <a:lstStyle/>
        <a:p>
          <a:r>
            <a:rPr lang="en-US" b="0" i="0"/>
            <a:t>Apply nx.spring_layout() for node positioning.</a:t>
          </a:r>
          <a:endParaRPr lang="en-US"/>
        </a:p>
      </dgm:t>
    </dgm:pt>
    <dgm:pt modelId="{8B5374FA-AF72-4DFE-B9B9-F8C378281D68}" type="parTrans" cxnId="{2801ED2D-D15C-4FD1-8F6D-4746C77B2289}">
      <dgm:prSet/>
      <dgm:spPr/>
      <dgm:t>
        <a:bodyPr/>
        <a:lstStyle/>
        <a:p>
          <a:endParaRPr lang="en-US"/>
        </a:p>
      </dgm:t>
    </dgm:pt>
    <dgm:pt modelId="{ECA27174-3D56-4837-8B1C-5F1ADDBACB74}" type="sibTrans" cxnId="{2801ED2D-D15C-4FD1-8F6D-4746C77B2289}">
      <dgm:prSet/>
      <dgm:spPr/>
      <dgm:t>
        <a:bodyPr/>
        <a:lstStyle/>
        <a:p>
          <a:endParaRPr lang="en-US"/>
        </a:p>
      </dgm:t>
    </dgm:pt>
    <dgm:pt modelId="{BB45382F-DD92-4FC0-B841-4F899FA9FC50}">
      <dgm:prSet/>
      <dgm:spPr/>
      <dgm:t>
        <a:bodyPr/>
        <a:lstStyle/>
        <a:p>
          <a:r>
            <a:rPr lang="en-US" b="0" i="0"/>
            <a:t>Use nx.draw() to visualize the connections.</a:t>
          </a:r>
          <a:endParaRPr lang="en-US"/>
        </a:p>
      </dgm:t>
    </dgm:pt>
    <dgm:pt modelId="{72E564AF-0655-4A8A-8FD5-F705CAAD4077}" type="parTrans" cxnId="{E38F16B1-92AD-46FC-8687-48E03EADC92F}">
      <dgm:prSet/>
      <dgm:spPr/>
      <dgm:t>
        <a:bodyPr/>
        <a:lstStyle/>
        <a:p>
          <a:endParaRPr lang="en-US"/>
        </a:p>
      </dgm:t>
    </dgm:pt>
    <dgm:pt modelId="{385CEB98-8AC7-4CFE-99C7-8E0BD0EF3AA5}" type="sibTrans" cxnId="{E38F16B1-92AD-46FC-8687-48E03EADC92F}">
      <dgm:prSet/>
      <dgm:spPr/>
      <dgm:t>
        <a:bodyPr/>
        <a:lstStyle/>
        <a:p>
          <a:endParaRPr lang="en-US"/>
        </a:p>
      </dgm:t>
    </dgm:pt>
    <dgm:pt modelId="{E52D6706-39C7-FE4E-82A5-C59D49C51D20}" type="pres">
      <dgm:prSet presAssocID="{69A390CC-5B91-4DC3-A653-6ED156E7C33A}" presName="Name0" presStyleCnt="0">
        <dgm:presLayoutVars>
          <dgm:animLvl val="lvl"/>
          <dgm:resizeHandles val="exact"/>
        </dgm:presLayoutVars>
      </dgm:prSet>
      <dgm:spPr/>
    </dgm:pt>
    <dgm:pt modelId="{8498FD19-5797-0E4E-A9EC-97500B41CA79}" type="pres">
      <dgm:prSet presAssocID="{EC4FAC7A-9E3A-4B75-BB2E-4DDD345AF847}" presName="compositeNode" presStyleCnt="0">
        <dgm:presLayoutVars>
          <dgm:bulletEnabled val="1"/>
        </dgm:presLayoutVars>
      </dgm:prSet>
      <dgm:spPr/>
    </dgm:pt>
    <dgm:pt modelId="{0C0A4133-ED89-A14C-8F18-4ECBA42CC497}" type="pres">
      <dgm:prSet presAssocID="{EC4FAC7A-9E3A-4B75-BB2E-4DDD345AF847}" presName="bgRect" presStyleLbl="bgAccFollowNode1" presStyleIdx="0" presStyleCnt="4"/>
      <dgm:spPr/>
    </dgm:pt>
    <dgm:pt modelId="{BF064021-060D-7E46-81C2-6165F3958212}" type="pres">
      <dgm:prSet presAssocID="{FD528793-CECD-40A3-B033-BB3C980DB084}" presName="sibTransNodeCircle" presStyleLbl="alignNode1" presStyleIdx="0" presStyleCnt="8">
        <dgm:presLayoutVars>
          <dgm:chMax val="0"/>
          <dgm:bulletEnabled/>
        </dgm:presLayoutVars>
      </dgm:prSet>
      <dgm:spPr/>
    </dgm:pt>
    <dgm:pt modelId="{C27B8E77-D42E-C341-9EFA-F12503DE807B}" type="pres">
      <dgm:prSet presAssocID="{EC4FAC7A-9E3A-4B75-BB2E-4DDD345AF847}" presName="bottomLine" presStyleLbl="alignNode1" presStyleIdx="1" presStyleCnt="8">
        <dgm:presLayoutVars/>
      </dgm:prSet>
      <dgm:spPr/>
    </dgm:pt>
    <dgm:pt modelId="{14A45530-F6EC-5A47-A26F-967B24B73F52}" type="pres">
      <dgm:prSet presAssocID="{EC4FAC7A-9E3A-4B75-BB2E-4DDD345AF847}" presName="nodeText" presStyleLbl="bgAccFollowNode1" presStyleIdx="0" presStyleCnt="4">
        <dgm:presLayoutVars>
          <dgm:bulletEnabled val="1"/>
        </dgm:presLayoutVars>
      </dgm:prSet>
      <dgm:spPr/>
    </dgm:pt>
    <dgm:pt modelId="{F3361060-F663-D44F-B6EF-A3149FA48EA2}" type="pres">
      <dgm:prSet presAssocID="{FD528793-CECD-40A3-B033-BB3C980DB084}" presName="sibTrans" presStyleCnt="0"/>
      <dgm:spPr/>
    </dgm:pt>
    <dgm:pt modelId="{E816AF98-BA6C-F449-B0C0-E5D2F9FB8FC3}" type="pres">
      <dgm:prSet presAssocID="{3ABFE6AA-AF7A-4311-AB3D-42BC74D841DB}" presName="compositeNode" presStyleCnt="0">
        <dgm:presLayoutVars>
          <dgm:bulletEnabled val="1"/>
        </dgm:presLayoutVars>
      </dgm:prSet>
      <dgm:spPr/>
    </dgm:pt>
    <dgm:pt modelId="{A494D8DF-CDD9-664C-824D-7085CD559C70}" type="pres">
      <dgm:prSet presAssocID="{3ABFE6AA-AF7A-4311-AB3D-42BC74D841DB}" presName="bgRect" presStyleLbl="bgAccFollowNode1" presStyleIdx="1" presStyleCnt="4"/>
      <dgm:spPr/>
    </dgm:pt>
    <dgm:pt modelId="{D1CDBFA2-0232-D949-B166-F36805431ACD}" type="pres">
      <dgm:prSet presAssocID="{AA1AF3BE-7C93-421E-BD41-39D46D81616C}" presName="sibTransNodeCircle" presStyleLbl="alignNode1" presStyleIdx="2" presStyleCnt="8">
        <dgm:presLayoutVars>
          <dgm:chMax val="0"/>
          <dgm:bulletEnabled/>
        </dgm:presLayoutVars>
      </dgm:prSet>
      <dgm:spPr/>
    </dgm:pt>
    <dgm:pt modelId="{21ABE04E-05E4-EE4B-86F6-5C35F12D2176}" type="pres">
      <dgm:prSet presAssocID="{3ABFE6AA-AF7A-4311-AB3D-42BC74D841DB}" presName="bottomLine" presStyleLbl="alignNode1" presStyleIdx="3" presStyleCnt="8">
        <dgm:presLayoutVars/>
      </dgm:prSet>
      <dgm:spPr/>
    </dgm:pt>
    <dgm:pt modelId="{10F110D2-8065-994A-8D5A-C416B955594F}" type="pres">
      <dgm:prSet presAssocID="{3ABFE6AA-AF7A-4311-AB3D-42BC74D841DB}" presName="nodeText" presStyleLbl="bgAccFollowNode1" presStyleIdx="1" presStyleCnt="4">
        <dgm:presLayoutVars>
          <dgm:bulletEnabled val="1"/>
        </dgm:presLayoutVars>
      </dgm:prSet>
      <dgm:spPr/>
    </dgm:pt>
    <dgm:pt modelId="{1B80914B-35E4-AD43-B1E2-5574D830FECB}" type="pres">
      <dgm:prSet presAssocID="{AA1AF3BE-7C93-421E-BD41-39D46D81616C}" presName="sibTrans" presStyleCnt="0"/>
      <dgm:spPr/>
    </dgm:pt>
    <dgm:pt modelId="{E690C1CA-5D72-6F49-BAAE-146C83F5DD1E}" type="pres">
      <dgm:prSet presAssocID="{517D40D6-DEF0-4C7C-92D0-E5CB13830C94}" presName="compositeNode" presStyleCnt="0">
        <dgm:presLayoutVars>
          <dgm:bulletEnabled val="1"/>
        </dgm:presLayoutVars>
      </dgm:prSet>
      <dgm:spPr/>
    </dgm:pt>
    <dgm:pt modelId="{FBBA998D-0AE4-764A-8310-41FF2A4E3A68}" type="pres">
      <dgm:prSet presAssocID="{517D40D6-DEF0-4C7C-92D0-E5CB13830C94}" presName="bgRect" presStyleLbl="bgAccFollowNode1" presStyleIdx="2" presStyleCnt="4"/>
      <dgm:spPr/>
    </dgm:pt>
    <dgm:pt modelId="{C79F6F93-9FDF-A84A-B5DB-038385BD1E9C}" type="pres">
      <dgm:prSet presAssocID="{F811BCE6-C095-44A3-B339-6F0E30F606E8}" presName="sibTransNodeCircle" presStyleLbl="alignNode1" presStyleIdx="4" presStyleCnt="8">
        <dgm:presLayoutVars>
          <dgm:chMax val="0"/>
          <dgm:bulletEnabled/>
        </dgm:presLayoutVars>
      </dgm:prSet>
      <dgm:spPr/>
    </dgm:pt>
    <dgm:pt modelId="{1AD348A8-7882-CA4B-83F5-38A355ABCA36}" type="pres">
      <dgm:prSet presAssocID="{517D40D6-DEF0-4C7C-92D0-E5CB13830C94}" presName="bottomLine" presStyleLbl="alignNode1" presStyleIdx="5" presStyleCnt="8">
        <dgm:presLayoutVars/>
      </dgm:prSet>
      <dgm:spPr/>
    </dgm:pt>
    <dgm:pt modelId="{48A3874E-26E2-0A48-BF7F-7CA76DDA0C15}" type="pres">
      <dgm:prSet presAssocID="{517D40D6-DEF0-4C7C-92D0-E5CB13830C94}" presName="nodeText" presStyleLbl="bgAccFollowNode1" presStyleIdx="2" presStyleCnt="4">
        <dgm:presLayoutVars>
          <dgm:bulletEnabled val="1"/>
        </dgm:presLayoutVars>
      </dgm:prSet>
      <dgm:spPr/>
    </dgm:pt>
    <dgm:pt modelId="{ED3D686E-E54D-6542-90B7-75A9438521D1}" type="pres">
      <dgm:prSet presAssocID="{F811BCE6-C095-44A3-B339-6F0E30F606E8}" presName="sibTrans" presStyleCnt="0"/>
      <dgm:spPr/>
    </dgm:pt>
    <dgm:pt modelId="{4D4A375E-6F23-6741-89D4-6639F604379F}" type="pres">
      <dgm:prSet presAssocID="{43CB07B2-6263-4033-89B1-894EA862F45E}" presName="compositeNode" presStyleCnt="0">
        <dgm:presLayoutVars>
          <dgm:bulletEnabled val="1"/>
        </dgm:presLayoutVars>
      </dgm:prSet>
      <dgm:spPr/>
    </dgm:pt>
    <dgm:pt modelId="{AD142833-79CA-4149-8149-14A4D2AEA5E1}" type="pres">
      <dgm:prSet presAssocID="{43CB07B2-6263-4033-89B1-894EA862F45E}" presName="bgRect" presStyleLbl="bgAccFollowNode1" presStyleIdx="3" presStyleCnt="4"/>
      <dgm:spPr/>
    </dgm:pt>
    <dgm:pt modelId="{82E3BD35-FDE5-6446-A715-83DF8FC94CC1}" type="pres">
      <dgm:prSet presAssocID="{7F7125E8-F0E0-4FEB-9174-BEC335F8E9C3}" presName="sibTransNodeCircle" presStyleLbl="alignNode1" presStyleIdx="6" presStyleCnt="8">
        <dgm:presLayoutVars>
          <dgm:chMax val="0"/>
          <dgm:bulletEnabled/>
        </dgm:presLayoutVars>
      </dgm:prSet>
      <dgm:spPr/>
    </dgm:pt>
    <dgm:pt modelId="{479469D7-539D-C445-A967-4728D599322F}" type="pres">
      <dgm:prSet presAssocID="{43CB07B2-6263-4033-89B1-894EA862F45E}" presName="bottomLine" presStyleLbl="alignNode1" presStyleIdx="7" presStyleCnt="8">
        <dgm:presLayoutVars/>
      </dgm:prSet>
      <dgm:spPr/>
    </dgm:pt>
    <dgm:pt modelId="{4AFF1B34-3312-7F4C-9D10-0F0CE37E0B12}" type="pres">
      <dgm:prSet presAssocID="{43CB07B2-6263-4033-89B1-894EA862F45E}" presName="nodeText" presStyleLbl="bgAccFollowNode1" presStyleIdx="3" presStyleCnt="4">
        <dgm:presLayoutVars>
          <dgm:bulletEnabled val="1"/>
        </dgm:presLayoutVars>
      </dgm:prSet>
      <dgm:spPr/>
    </dgm:pt>
  </dgm:ptLst>
  <dgm:cxnLst>
    <dgm:cxn modelId="{E07A8016-0B20-BE4F-8F79-CD949D9269F8}" type="presOf" srcId="{40467E9E-AF37-46C9-971D-F0B70FAD0D42}" destId="{4AFF1B34-3312-7F4C-9D10-0F0CE37E0B12}" srcOrd="0" destOrd="1" presId="urn:microsoft.com/office/officeart/2016/7/layout/BasicLinearProcessNumbered"/>
    <dgm:cxn modelId="{0355512C-55B7-D940-A845-3D38295D54B0}" type="presOf" srcId="{EC4FAC7A-9E3A-4B75-BB2E-4DDD345AF847}" destId="{0C0A4133-ED89-A14C-8F18-4ECBA42CC497}" srcOrd="0" destOrd="0" presId="urn:microsoft.com/office/officeart/2016/7/layout/BasicLinearProcessNumbered"/>
    <dgm:cxn modelId="{2801ED2D-D15C-4FD1-8F6D-4746C77B2289}" srcId="{43CB07B2-6263-4033-89B1-894EA862F45E}" destId="{BD394513-2C7A-4E4B-B9CB-ECD9A993A54B}" srcOrd="1" destOrd="0" parTransId="{8B5374FA-AF72-4DFE-B9B9-F8C378281D68}" sibTransId="{ECA27174-3D56-4837-8B1C-5F1ADDBACB74}"/>
    <dgm:cxn modelId="{C4C61734-FA98-4F20-BE69-85D04A395B88}" srcId="{69A390CC-5B91-4DC3-A653-6ED156E7C33A}" destId="{3ABFE6AA-AF7A-4311-AB3D-42BC74D841DB}" srcOrd="1" destOrd="0" parTransId="{CC923B99-7569-4CD1-BB00-13ED68C3FB26}" sibTransId="{AA1AF3BE-7C93-421E-BD41-39D46D81616C}"/>
    <dgm:cxn modelId="{55FFF43A-326D-4067-A90A-3D2384F0DB79}" srcId="{69A390CC-5B91-4DC3-A653-6ED156E7C33A}" destId="{EC4FAC7A-9E3A-4B75-BB2E-4DDD345AF847}" srcOrd="0" destOrd="0" parTransId="{8D62EA1B-6AF7-4839-BE11-572C041B2906}" sibTransId="{FD528793-CECD-40A3-B033-BB3C980DB084}"/>
    <dgm:cxn modelId="{F1739349-8593-4C42-B3A9-25A60EC1341D}" type="presOf" srcId="{43CB07B2-6263-4033-89B1-894EA862F45E}" destId="{AD142833-79CA-4149-8149-14A4D2AEA5E1}" srcOrd="0" destOrd="0" presId="urn:microsoft.com/office/officeart/2016/7/layout/BasicLinearProcessNumbered"/>
    <dgm:cxn modelId="{2DD34453-F10C-415D-8C7D-C9AA2A3DD2A3}" srcId="{43CB07B2-6263-4033-89B1-894EA862F45E}" destId="{40467E9E-AF37-46C9-971D-F0B70FAD0D42}" srcOrd="0" destOrd="0" parTransId="{41D9BFDB-3737-44FB-B151-B34BC5AB6814}" sibTransId="{0B792C55-D033-474F-A269-61C7FF627AFB}"/>
    <dgm:cxn modelId="{9B327853-70FA-0048-9430-9111963B6138}" type="presOf" srcId="{7F7125E8-F0E0-4FEB-9174-BEC335F8E9C3}" destId="{82E3BD35-FDE5-6446-A715-83DF8FC94CC1}" srcOrd="0" destOrd="0" presId="urn:microsoft.com/office/officeart/2016/7/layout/BasicLinearProcessNumbered"/>
    <dgm:cxn modelId="{7AF9C957-E44B-414C-95C2-95D06EF543AA}" type="presOf" srcId="{517D40D6-DEF0-4C7C-92D0-E5CB13830C94}" destId="{FBBA998D-0AE4-764A-8310-41FF2A4E3A68}" srcOrd="0" destOrd="0" presId="urn:microsoft.com/office/officeart/2016/7/layout/BasicLinearProcessNumbered"/>
    <dgm:cxn modelId="{B10A5759-FF70-BE4E-8FF2-04CAC5704A9D}" type="presOf" srcId="{BD394513-2C7A-4E4B-B9CB-ECD9A993A54B}" destId="{4AFF1B34-3312-7F4C-9D10-0F0CE37E0B12}" srcOrd="0" destOrd="2" presId="urn:microsoft.com/office/officeart/2016/7/layout/BasicLinearProcessNumbered"/>
    <dgm:cxn modelId="{536ED85C-1FF9-49A2-8D3F-3D379477EF8B}" srcId="{69A390CC-5B91-4DC3-A653-6ED156E7C33A}" destId="{517D40D6-DEF0-4C7C-92D0-E5CB13830C94}" srcOrd="2" destOrd="0" parTransId="{6DB3C918-26B4-4764-8B82-D73E4559BA1C}" sibTransId="{F811BCE6-C095-44A3-B339-6F0E30F606E8}"/>
    <dgm:cxn modelId="{B042D887-285E-FD47-8705-807203004F97}" type="presOf" srcId="{EC4FAC7A-9E3A-4B75-BB2E-4DDD345AF847}" destId="{14A45530-F6EC-5A47-A26F-967B24B73F52}" srcOrd="1" destOrd="0" presId="urn:microsoft.com/office/officeart/2016/7/layout/BasicLinearProcessNumbered"/>
    <dgm:cxn modelId="{C6A86689-9734-0347-AD61-1823893B34D7}" type="presOf" srcId="{517D40D6-DEF0-4C7C-92D0-E5CB13830C94}" destId="{48A3874E-26E2-0A48-BF7F-7CA76DDA0C15}" srcOrd="1" destOrd="0" presId="urn:microsoft.com/office/officeart/2016/7/layout/BasicLinearProcessNumbered"/>
    <dgm:cxn modelId="{24F66B90-6188-6445-B0E3-F5AC77F2D2FB}" type="presOf" srcId="{BB45382F-DD92-4FC0-B841-4F899FA9FC50}" destId="{4AFF1B34-3312-7F4C-9D10-0F0CE37E0B12}" srcOrd="0" destOrd="3" presId="urn:microsoft.com/office/officeart/2016/7/layout/BasicLinearProcessNumbered"/>
    <dgm:cxn modelId="{BD17BC92-E106-48B6-A6BE-DA827F826FD2}" srcId="{69A390CC-5B91-4DC3-A653-6ED156E7C33A}" destId="{43CB07B2-6263-4033-89B1-894EA862F45E}" srcOrd="3" destOrd="0" parTransId="{DEC4C1A9-66E8-4B31-B8AA-9C3E1A2B9B5B}" sibTransId="{7F7125E8-F0E0-4FEB-9174-BEC335F8E9C3}"/>
    <dgm:cxn modelId="{311B29AB-EB11-5646-9E12-98831FA2DCDF}" type="presOf" srcId="{FD528793-CECD-40A3-B033-BB3C980DB084}" destId="{BF064021-060D-7E46-81C2-6165F3958212}" srcOrd="0" destOrd="0" presId="urn:microsoft.com/office/officeart/2016/7/layout/BasicLinearProcessNumbered"/>
    <dgm:cxn modelId="{56570BAE-0940-4D4A-B325-E5C09420D4C7}" type="presOf" srcId="{43CB07B2-6263-4033-89B1-894EA862F45E}" destId="{4AFF1B34-3312-7F4C-9D10-0F0CE37E0B12}" srcOrd="1" destOrd="0" presId="urn:microsoft.com/office/officeart/2016/7/layout/BasicLinearProcessNumbered"/>
    <dgm:cxn modelId="{E38F16B1-92AD-46FC-8687-48E03EADC92F}" srcId="{43CB07B2-6263-4033-89B1-894EA862F45E}" destId="{BB45382F-DD92-4FC0-B841-4F899FA9FC50}" srcOrd="2" destOrd="0" parTransId="{72E564AF-0655-4A8A-8FD5-F705CAAD4077}" sibTransId="{385CEB98-8AC7-4CFE-99C7-8E0BD0EF3AA5}"/>
    <dgm:cxn modelId="{95E7F0B3-066A-1146-9D65-1C4B978E33A3}" type="presOf" srcId="{3ABFE6AA-AF7A-4311-AB3D-42BC74D841DB}" destId="{A494D8DF-CDD9-664C-824D-7085CD559C70}" srcOrd="0" destOrd="0" presId="urn:microsoft.com/office/officeart/2016/7/layout/BasicLinearProcessNumbered"/>
    <dgm:cxn modelId="{BD6ABCCF-D209-4447-9795-6865D90161DA}" type="presOf" srcId="{F811BCE6-C095-44A3-B339-6F0E30F606E8}" destId="{C79F6F93-9FDF-A84A-B5DB-038385BD1E9C}" srcOrd="0" destOrd="0" presId="urn:microsoft.com/office/officeart/2016/7/layout/BasicLinearProcessNumbered"/>
    <dgm:cxn modelId="{B2ED84E2-9660-E345-9B2F-4E7A58C3A418}" type="presOf" srcId="{69A390CC-5B91-4DC3-A653-6ED156E7C33A}" destId="{E52D6706-39C7-FE4E-82A5-C59D49C51D20}" srcOrd="0" destOrd="0" presId="urn:microsoft.com/office/officeart/2016/7/layout/BasicLinearProcessNumbered"/>
    <dgm:cxn modelId="{5A2FC6E6-D051-674F-9EF4-5E4EF453A515}" type="presOf" srcId="{3ABFE6AA-AF7A-4311-AB3D-42BC74D841DB}" destId="{10F110D2-8065-994A-8D5A-C416B955594F}" srcOrd="1" destOrd="0" presId="urn:microsoft.com/office/officeart/2016/7/layout/BasicLinearProcessNumbered"/>
    <dgm:cxn modelId="{9CF5BDF3-F9FC-C149-A32E-392CC1E3A532}" type="presOf" srcId="{AA1AF3BE-7C93-421E-BD41-39D46D81616C}" destId="{D1CDBFA2-0232-D949-B166-F36805431ACD}" srcOrd="0" destOrd="0" presId="urn:microsoft.com/office/officeart/2016/7/layout/BasicLinearProcessNumbered"/>
    <dgm:cxn modelId="{EF89367D-D920-1749-814D-F1BB66450F39}" type="presParOf" srcId="{E52D6706-39C7-FE4E-82A5-C59D49C51D20}" destId="{8498FD19-5797-0E4E-A9EC-97500B41CA79}" srcOrd="0" destOrd="0" presId="urn:microsoft.com/office/officeart/2016/7/layout/BasicLinearProcessNumbered"/>
    <dgm:cxn modelId="{A79C4000-2685-5247-8BFC-C5EFB976F3FB}" type="presParOf" srcId="{8498FD19-5797-0E4E-A9EC-97500B41CA79}" destId="{0C0A4133-ED89-A14C-8F18-4ECBA42CC497}" srcOrd="0" destOrd="0" presId="urn:microsoft.com/office/officeart/2016/7/layout/BasicLinearProcessNumbered"/>
    <dgm:cxn modelId="{C1737FBF-8D98-C844-9FDE-59CCE3EBB67B}" type="presParOf" srcId="{8498FD19-5797-0E4E-A9EC-97500B41CA79}" destId="{BF064021-060D-7E46-81C2-6165F3958212}" srcOrd="1" destOrd="0" presId="urn:microsoft.com/office/officeart/2016/7/layout/BasicLinearProcessNumbered"/>
    <dgm:cxn modelId="{41C02EC8-18C6-1A4D-8838-20CC0EC19ED2}" type="presParOf" srcId="{8498FD19-5797-0E4E-A9EC-97500B41CA79}" destId="{C27B8E77-D42E-C341-9EFA-F12503DE807B}" srcOrd="2" destOrd="0" presId="urn:microsoft.com/office/officeart/2016/7/layout/BasicLinearProcessNumbered"/>
    <dgm:cxn modelId="{6770AD53-7936-D245-AF89-36B095293CD8}" type="presParOf" srcId="{8498FD19-5797-0E4E-A9EC-97500B41CA79}" destId="{14A45530-F6EC-5A47-A26F-967B24B73F52}" srcOrd="3" destOrd="0" presId="urn:microsoft.com/office/officeart/2016/7/layout/BasicLinearProcessNumbered"/>
    <dgm:cxn modelId="{1557F306-A241-F54F-8A73-C9AFFE038741}" type="presParOf" srcId="{E52D6706-39C7-FE4E-82A5-C59D49C51D20}" destId="{F3361060-F663-D44F-B6EF-A3149FA48EA2}" srcOrd="1" destOrd="0" presId="urn:microsoft.com/office/officeart/2016/7/layout/BasicLinearProcessNumbered"/>
    <dgm:cxn modelId="{D86F7830-CC77-BF4A-8667-9EC7803019BA}" type="presParOf" srcId="{E52D6706-39C7-FE4E-82A5-C59D49C51D20}" destId="{E816AF98-BA6C-F449-B0C0-E5D2F9FB8FC3}" srcOrd="2" destOrd="0" presId="urn:microsoft.com/office/officeart/2016/7/layout/BasicLinearProcessNumbered"/>
    <dgm:cxn modelId="{720CF2E2-7918-3C46-8E40-78E2F9A1C690}" type="presParOf" srcId="{E816AF98-BA6C-F449-B0C0-E5D2F9FB8FC3}" destId="{A494D8DF-CDD9-664C-824D-7085CD559C70}" srcOrd="0" destOrd="0" presId="urn:microsoft.com/office/officeart/2016/7/layout/BasicLinearProcessNumbered"/>
    <dgm:cxn modelId="{362C06D7-6E60-7341-A7F5-5D16C2341151}" type="presParOf" srcId="{E816AF98-BA6C-F449-B0C0-E5D2F9FB8FC3}" destId="{D1CDBFA2-0232-D949-B166-F36805431ACD}" srcOrd="1" destOrd="0" presId="urn:microsoft.com/office/officeart/2016/7/layout/BasicLinearProcessNumbered"/>
    <dgm:cxn modelId="{E0112542-B24F-1C4F-9675-BA71610CCD05}" type="presParOf" srcId="{E816AF98-BA6C-F449-B0C0-E5D2F9FB8FC3}" destId="{21ABE04E-05E4-EE4B-86F6-5C35F12D2176}" srcOrd="2" destOrd="0" presId="urn:microsoft.com/office/officeart/2016/7/layout/BasicLinearProcessNumbered"/>
    <dgm:cxn modelId="{376CA302-0DE9-A349-8517-A7A571AC6AAA}" type="presParOf" srcId="{E816AF98-BA6C-F449-B0C0-E5D2F9FB8FC3}" destId="{10F110D2-8065-994A-8D5A-C416B955594F}" srcOrd="3" destOrd="0" presId="urn:microsoft.com/office/officeart/2016/7/layout/BasicLinearProcessNumbered"/>
    <dgm:cxn modelId="{5500FCAF-109C-5C43-9A9F-0490A1474877}" type="presParOf" srcId="{E52D6706-39C7-FE4E-82A5-C59D49C51D20}" destId="{1B80914B-35E4-AD43-B1E2-5574D830FECB}" srcOrd="3" destOrd="0" presId="urn:microsoft.com/office/officeart/2016/7/layout/BasicLinearProcessNumbered"/>
    <dgm:cxn modelId="{ACD5E457-DDF3-2346-9BB5-09E1C768E4B5}" type="presParOf" srcId="{E52D6706-39C7-FE4E-82A5-C59D49C51D20}" destId="{E690C1CA-5D72-6F49-BAAE-146C83F5DD1E}" srcOrd="4" destOrd="0" presId="urn:microsoft.com/office/officeart/2016/7/layout/BasicLinearProcessNumbered"/>
    <dgm:cxn modelId="{290CB7D8-BA92-FE4D-8614-42EEF1E636A4}" type="presParOf" srcId="{E690C1CA-5D72-6F49-BAAE-146C83F5DD1E}" destId="{FBBA998D-0AE4-764A-8310-41FF2A4E3A68}" srcOrd="0" destOrd="0" presId="urn:microsoft.com/office/officeart/2016/7/layout/BasicLinearProcessNumbered"/>
    <dgm:cxn modelId="{AF18F710-C696-424B-A624-5E0C68729465}" type="presParOf" srcId="{E690C1CA-5D72-6F49-BAAE-146C83F5DD1E}" destId="{C79F6F93-9FDF-A84A-B5DB-038385BD1E9C}" srcOrd="1" destOrd="0" presId="urn:microsoft.com/office/officeart/2016/7/layout/BasicLinearProcessNumbered"/>
    <dgm:cxn modelId="{18DC5777-7EF4-3140-BACA-A7BBF9C4F6A6}" type="presParOf" srcId="{E690C1CA-5D72-6F49-BAAE-146C83F5DD1E}" destId="{1AD348A8-7882-CA4B-83F5-38A355ABCA36}" srcOrd="2" destOrd="0" presId="urn:microsoft.com/office/officeart/2016/7/layout/BasicLinearProcessNumbered"/>
    <dgm:cxn modelId="{2CAC4C47-5518-124C-8913-46513DE26B28}" type="presParOf" srcId="{E690C1CA-5D72-6F49-BAAE-146C83F5DD1E}" destId="{48A3874E-26E2-0A48-BF7F-7CA76DDA0C15}" srcOrd="3" destOrd="0" presId="urn:microsoft.com/office/officeart/2016/7/layout/BasicLinearProcessNumbered"/>
    <dgm:cxn modelId="{7F3AEF5A-4CC1-8C49-8545-5E5C84A92D08}" type="presParOf" srcId="{E52D6706-39C7-FE4E-82A5-C59D49C51D20}" destId="{ED3D686E-E54D-6542-90B7-75A9438521D1}" srcOrd="5" destOrd="0" presId="urn:microsoft.com/office/officeart/2016/7/layout/BasicLinearProcessNumbered"/>
    <dgm:cxn modelId="{9791D7B4-B55B-8D4B-9731-329D26CB2E56}" type="presParOf" srcId="{E52D6706-39C7-FE4E-82A5-C59D49C51D20}" destId="{4D4A375E-6F23-6741-89D4-6639F604379F}" srcOrd="6" destOrd="0" presId="urn:microsoft.com/office/officeart/2016/7/layout/BasicLinearProcessNumbered"/>
    <dgm:cxn modelId="{2E2E7933-6E7A-C943-9183-B07C5FDE23C7}" type="presParOf" srcId="{4D4A375E-6F23-6741-89D4-6639F604379F}" destId="{AD142833-79CA-4149-8149-14A4D2AEA5E1}" srcOrd="0" destOrd="0" presId="urn:microsoft.com/office/officeart/2016/7/layout/BasicLinearProcessNumbered"/>
    <dgm:cxn modelId="{9AA7A42C-E4E1-EE4F-88A6-88D089454EE3}" type="presParOf" srcId="{4D4A375E-6F23-6741-89D4-6639F604379F}" destId="{82E3BD35-FDE5-6446-A715-83DF8FC94CC1}" srcOrd="1" destOrd="0" presId="urn:microsoft.com/office/officeart/2016/7/layout/BasicLinearProcessNumbered"/>
    <dgm:cxn modelId="{ABF02712-7808-FD46-9B3B-613A78FBD4D3}" type="presParOf" srcId="{4D4A375E-6F23-6741-89D4-6639F604379F}" destId="{479469D7-539D-C445-A967-4728D599322F}" srcOrd="2" destOrd="0" presId="urn:microsoft.com/office/officeart/2016/7/layout/BasicLinearProcessNumbered"/>
    <dgm:cxn modelId="{433264C3-1826-194A-BD47-1251EB40BF3B}" type="presParOf" srcId="{4D4A375E-6F23-6741-89D4-6639F604379F}" destId="{4AFF1B34-3312-7F4C-9D10-0F0CE37E0B12}"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45B3B-123F-4F1A-9236-F0D551FD1413}">
      <dsp:nvSpPr>
        <dsp:cNvPr id="0" name=""/>
        <dsp:cNvSpPr/>
      </dsp:nvSpPr>
      <dsp:spPr>
        <a:xfrm>
          <a:off x="402600" y="76517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16197B-B826-447D-B40C-AFF0AA6236BF}">
      <dsp:nvSpPr>
        <dsp:cNvPr id="0" name=""/>
        <dsp:cNvSpPr/>
      </dsp:nvSpPr>
      <dsp:spPr>
        <a:xfrm>
          <a:off x="636600" y="99917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356D8D8-F5EE-4CDA-BD2E-982094AA233E}">
      <dsp:nvSpPr>
        <dsp:cNvPr id="0" name=""/>
        <dsp:cNvSpPr/>
      </dsp:nvSpPr>
      <dsp:spPr>
        <a:xfrm>
          <a:off x="51600" y="22051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Graph 1: Most Common Microorganism in Blood Cultures</a:t>
          </a:r>
        </a:p>
      </dsp:txBody>
      <dsp:txXfrm>
        <a:off x="51600" y="2205178"/>
        <a:ext cx="1800000" cy="720000"/>
      </dsp:txXfrm>
    </dsp:sp>
    <dsp:sp modelId="{29E36EE2-1A64-4A3C-8FDE-8E45EAB0B1D6}">
      <dsp:nvSpPr>
        <dsp:cNvPr id="0" name=""/>
        <dsp:cNvSpPr/>
      </dsp:nvSpPr>
      <dsp:spPr>
        <a:xfrm>
          <a:off x="2517600" y="76517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972BE4-7FCA-41BF-9446-A010C2457EF7}">
      <dsp:nvSpPr>
        <dsp:cNvPr id="0" name=""/>
        <dsp:cNvSpPr/>
      </dsp:nvSpPr>
      <dsp:spPr>
        <a:xfrm>
          <a:off x="2751600" y="99917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DFAB1-49E4-4C2B-8AE0-FC5D5C6D50FA}">
      <dsp:nvSpPr>
        <dsp:cNvPr id="0" name=""/>
        <dsp:cNvSpPr/>
      </dsp:nvSpPr>
      <dsp:spPr>
        <a:xfrm>
          <a:off x="2166600" y="22051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Graph 2: Trend of Prescriptions Over Time</a:t>
          </a:r>
        </a:p>
      </dsp:txBody>
      <dsp:txXfrm>
        <a:off x="2166600" y="2205178"/>
        <a:ext cx="1800000" cy="720000"/>
      </dsp:txXfrm>
    </dsp:sp>
    <dsp:sp modelId="{BC6EF123-875B-482A-9316-E3E33EEFF4B4}">
      <dsp:nvSpPr>
        <dsp:cNvPr id="0" name=""/>
        <dsp:cNvSpPr/>
      </dsp:nvSpPr>
      <dsp:spPr>
        <a:xfrm>
          <a:off x="4632600" y="76517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6B84E-ED38-4407-AA68-44D818C26EE9}">
      <dsp:nvSpPr>
        <dsp:cNvPr id="0" name=""/>
        <dsp:cNvSpPr/>
      </dsp:nvSpPr>
      <dsp:spPr>
        <a:xfrm>
          <a:off x="4866600" y="99917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E0C21B-DA89-46E1-853D-707E4F180C36}">
      <dsp:nvSpPr>
        <dsp:cNvPr id="0" name=""/>
        <dsp:cNvSpPr/>
      </dsp:nvSpPr>
      <dsp:spPr>
        <a:xfrm>
          <a:off x="4281600" y="22051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Graph 3: Top 10 Prescribed Drugs</a:t>
          </a:r>
        </a:p>
      </dsp:txBody>
      <dsp:txXfrm>
        <a:off x="4281600" y="2205178"/>
        <a:ext cx="1800000" cy="720000"/>
      </dsp:txXfrm>
    </dsp:sp>
    <dsp:sp modelId="{9E8A5747-03CA-47E7-8918-12BBE1CD79B2}">
      <dsp:nvSpPr>
        <dsp:cNvPr id="0" name=""/>
        <dsp:cNvSpPr/>
      </dsp:nvSpPr>
      <dsp:spPr>
        <a:xfrm>
          <a:off x="6747600" y="76517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AD3A4C-A7F9-4695-A5D7-EE06030752C9}">
      <dsp:nvSpPr>
        <dsp:cNvPr id="0" name=""/>
        <dsp:cNvSpPr/>
      </dsp:nvSpPr>
      <dsp:spPr>
        <a:xfrm>
          <a:off x="6981600" y="99917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8B26E1-6B37-427F-AD17-D2B427F15B7F}">
      <dsp:nvSpPr>
        <dsp:cNvPr id="0" name=""/>
        <dsp:cNvSpPr/>
      </dsp:nvSpPr>
      <dsp:spPr>
        <a:xfrm>
          <a:off x="6396600" y="22051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Graph 4: Antibiotic Resistance Patterns</a:t>
          </a:r>
        </a:p>
      </dsp:txBody>
      <dsp:txXfrm>
        <a:off x="6396600" y="2205178"/>
        <a:ext cx="1800000" cy="720000"/>
      </dsp:txXfrm>
    </dsp:sp>
    <dsp:sp modelId="{8EC41F1E-9807-4565-94C9-DBA9C647DA7D}">
      <dsp:nvSpPr>
        <dsp:cNvPr id="0" name=""/>
        <dsp:cNvSpPr/>
      </dsp:nvSpPr>
      <dsp:spPr>
        <a:xfrm>
          <a:off x="8862600" y="76517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392B7-1AC3-4D44-8605-2AF66D5EF011}">
      <dsp:nvSpPr>
        <dsp:cNvPr id="0" name=""/>
        <dsp:cNvSpPr/>
      </dsp:nvSpPr>
      <dsp:spPr>
        <a:xfrm>
          <a:off x="9096600" y="99917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AFAE0-64DB-41C4-B234-654E7DD38BB6}">
      <dsp:nvSpPr>
        <dsp:cNvPr id="0" name=""/>
        <dsp:cNvSpPr/>
      </dsp:nvSpPr>
      <dsp:spPr>
        <a:xfrm>
          <a:off x="8511600" y="220517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Graph 5: </a:t>
          </a:r>
          <a:r>
            <a:rPr lang="en-US" sz="1300" b="0" i="0" kern="1200" dirty="0"/>
            <a:t>Diagnosis-Based Prescription Network Graph</a:t>
          </a:r>
          <a:endParaRPr lang="en-US" sz="1300" kern="1200" dirty="0"/>
        </a:p>
      </dsp:txBody>
      <dsp:txXfrm>
        <a:off x="8511600" y="220517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67948E-9142-EB43-8653-E2294348775E}">
      <dsp:nvSpPr>
        <dsp:cNvPr id="0" name=""/>
        <dsp:cNvSpPr/>
      </dsp:nvSpPr>
      <dsp:spPr>
        <a:xfrm>
          <a:off x="3190" y="200037"/>
          <a:ext cx="2531289" cy="35438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488950">
            <a:lnSpc>
              <a:spcPct val="90000"/>
            </a:lnSpc>
            <a:spcBef>
              <a:spcPct val="0"/>
            </a:spcBef>
            <a:spcAft>
              <a:spcPct val="35000"/>
            </a:spcAft>
            <a:buNone/>
          </a:pPr>
          <a:r>
            <a:rPr lang="en-US" sz="1100" b="1" i="0" kern="1200"/>
            <a:t>Load the dataset</a:t>
          </a:r>
          <a:r>
            <a:rPr lang="en-US" sz="1100" b="0" i="0" kern="1200"/>
            <a:t>: Read the </a:t>
          </a:r>
          <a:r>
            <a:rPr lang="en-US" sz="1100" b="1" i="0" kern="1200"/>
            <a:t>MICROBIOLOGYEVENTS.csv</a:t>
          </a:r>
          <a:r>
            <a:rPr lang="en-US" sz="1100" b="0" i="0" kern="1200"/>
            <a:t> file using </a:t>
          </a:r>
          <a:r>
            <a:rPr lang="en-US" sz="1100" b="0" i="1" kern="1200"/>
            <a:t>pandas</a:t>
          </a:r>
          <a:r>
            <a:rPr lang="en-US" sz="1100" b="0" i="0" kern="1200"/>
            <a:t>.</a:t>
          </a:r>
          <a:endParaRPr lang="en-US" sz="1100" kern="1200"/>
        </a:p>
      </dsp:txBody>
      <dsp:txXfrm>
        <a:off x="3190" y="1546683"/>
        <a:ext cx="2531289" cy="2126283"/>
      </dsp:txXfrm>
    </dsp:sp>
    <dsp:sp modelId="{C8F85C6B-D8B1-604C-924D-FC5B97BB5D5E}">
      <dsp:nvSpPr>
        <dsp:cNvPr id="0" name=""/>
        <dsp:cNvSpPr/>
      </dsp:nvSpPr>
      <dsp:spPr>
        <a:xfrm>
          <a:off x="737264" y="554417"/>
          <a:ext cx="1063141" cy="106314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2957" y="710110"/>
        <a:ext cx="751755" cy="751755"/>
      </dsp:txXfrm>
    </dsp:sp>
    <dsp:sp modelId="{8F2CA810-137C-7B49-A438-F8CAAD630553}">
      <dsp:nvSpPr>
        <dsp:cNvPr id="0" name=""/>
        <dsp:cNvSpPr/>
      </dsp:nvSpPr>
      <dsp:spPr>
        <a:xfrm>
          <a:off x="3190" y="3743770"/>
          <a:ext cx="253128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61C604-F539-A04E-A0AB-67699BD734DF}">
      <dsp:nvSpPr>
        <dsp:cNvPr id="0" name=""/>
        <dsp:cNvSpPr/>
      </dsp:nvSpPr>
      <dsp:spPr>
        <a:xfrm>
          <a:off x="2787609" y="200037"/>
          <a:ext cx="2531289" cy="354380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488950">
            <a:lnSpc>
              <a:spcPct val="90000"/>
            </a:lnSpc>
            <a:spcBef>
              <a:spcPct val="0"/>
            </a:spcBef>
            <a:spcAft>
              <a:spcPct val="35000"/>
            </a:spcAft>
            <a:buNone/>
          </a:pPr>
          <a:r>
            <a:rPr lang="en-US" sz="1100" b="1" i="0" kern="1200"/>
            <a:t>Process the data</a:t>
          </a:r>
          <a:r>
            <a:rPr lang="en-US" sz="1100" b="0" i="0" kern="1200"/>
            <a:t>: Extract microorganism names and count their occurrences.</a:t>
          </a:r>
          <a:endParaRPr lang="en-US" sz="1100" kern="1200"/>
        </a:p>
      </dsp:txBody>
      <dsp:txXfrm>
        <a:off x="2787609" y="1546683"/>
        <a:ext cx="2531289" cy="2126283"/>
      </dsp:txXfrm>
    </dsp:sp>
    <dsp:sp modelId="{4F2BAFEE-71A0-3747-ABD6-65DF387B4CFC}">
      <dsp:nvSpPr>
        <dsp:cNvPr id="0" name=""/>
        <dsp:cNvSpPr/>
      </dsp:nvSpPr>
      <dsp:spPr>
        <a:xfrm>
          <a:off x="3521683" y="554417"/>
          <a:ext cx="1063141" cy="106314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77376" y="710110"/>
        <a:ext cx="751755" cy="751755"/>
      </dsp:txXfrm>
    </dsp:sp>
    <dsp:sp modelId="{5BC9EB8D-A2E5-1648-A30B-825AFFD5B486}">
      <dsp:nvSpPr>
        <dsp:cNvPr id="0" name=""/>
        <dsp:cNvSpPr/>
      </dsp:nvSpPr>
      <dsp:spPr>
        <a:xfrm>
          <a:off x="2787609" y="3743770"/>
          <a:ext cx="253128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9694E9-88B9-C648-B049-64E784B3C96B}">
      <dsp:nvSpPr>
        <dsp:cNvPr id="0" name=""/>
        <dsp:cNvSpPr/>
      </dsp:nvSpPr>
      <dsp:spPr>
        <a:xfrm>
          <a:off x="5572028" y="200037"/>
          <a:ext cx="2531289" cy="354380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488950">
            <a:lnSpc>
              <a:spcPct val="90000"/>
            </a:lnSpc>
            <a:spcBef>
              <a:spcPct val="0"/>
            </a:spcBef>
            <a:spcAft>
              <a:spcPct val="35000"/>
            </a:spcAft>
            <a:buNone/>
          </a:pPr>
          <a:r>
            <a:rPr lang="en-US" sz="1100" b="1" i="0" kern="1200"/>
            <a:t>Select the top 10</a:t>
          </a:r>
          <a:r>
            <a:rPr lang="en-US" sz="1100" b="0" i="0" kern="1200"/>
            <a:t>: Identify the </a:t>
          </a:r>
          <a:r>
            <a:rPr lang="en-US" sz="1100" b="1" i="0" kern="1200"/>
            <a:t>10</a:t>
          </a:r>
          <a:r>
            <a:rPr lang="en-US" sz="1100" b="0" i="0" kern="1200"/>
            <a:t> most frequently occurring microorganisms.</a:t>
          </a:r>
          <a:endParaRPr lang="en-US" sz="1100" kern="1200"/>
        </a:p>
      </dsp:txBody>
      <dsp:txXfrm>
        <a:off x="5572028" y="1546683"/>
        <a:ext cx="2531289" cy="2126283"/>
      </dsp:txXfrm>
    </dsp:sp>
    <dsp:sp modelId="{B5467F4B-CB3D-8149-852F-C23FEB5E1CC5}">
      <dsp:nvSpPr>
        <dsp:cNvPr id="0" name=""/>
        <dsp:cNvSpPr/>
      </dsp:nvSpPr>
      <dsp:spPr>
        <a:xfrm>
          <a:off x="6306102" y="554417"/>
          <a:ext cx="1063141" cy="106314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61795" y="710110"/>
        <a:ext cx="751755" cy="751755"/>
      </dsp:txXfrm>
    </dsp:sp>
    <dsp:sp modelId="{C918F471-DA10-8146-80C9-EB6ED78243D3}">
      <dsp:nvSpPr>
        <dsp:cNvPr id="0" name=""/>
        <dsp:cNvSpPr/>
      </dsp:nvSpPr>
      <dsp:spPr>
        <a:xfrm>
          <a:off x="5572028" y="3743770"/>
          <a:ext cx="253128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0FABA-5FE2-054B-844A-329E6641B9BB}">
      <dsp:nvSpPr>
        <dsp:cNvPr id="0" name=""/>
        <dsp:cNvSpPr/>
      </dsp:nvSpPr>
      <dsp:spPr>
        <a:xfrm>
          <a:off x="8356447" y="200037"/>
          <a:ext cx="2531289" cy="354380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488950">
            <a:lnSpc>
              <a:spcPct val="90000"/>
            </a:lnSpc>
            <a:spcBef>
              <a:spcPct val="0"/>
            </a:spcBef>
            <a:spcAft>
              <a:spcPct val="35000"/>
            </a:spcAft>
            <a:buNone/>
          </a:pPr>
          <a:r>
            <a:rPr lang="en-US" sz="1100" b="1" i="0" kern="1200"/>
            <a:t>Generate the bar chart</a:t>
          </a:r>
          <a:r>
            <a:rPr lang="en-US" sz="1100" b="0" i="0" kern="1200"/>
            <a:t>:</a:t>
          </a:r>
          <a:endParaRPr lang="en-US" sz="1100" kern="1200"/>
        </a:p>
        <a:p>
          <a:pPr marL="57150" lvl="1" indent="-57150" algn="l" defTabSz="400050">
            <a:lnSpc>
              <a:spcPct val="90000"/>
            </a:lnSpc>
            <a:spcBef>
              <a:spcPct val="0"/>
            </a:spcBef>
            <a:spcAft>
              <a:spcPct val="15000"/>
            </a:spcAft>
            <a:buChar char="•"/>
          </a:pPr>
          <a:r>
            <a:rPr lang="en-US" sz="900" b="0" i="0" u="none" kern="1200"/>
            <a:t>Use sns.barplot() to plot the data. </a:t>
          </a:r>
          <a:endParaRPr lang="en-US" sz="900" kern="1200"/>
        </a:p>
        <a:p>
          <a:pPr marL="57150" lvl="1" indent="-57150" algn="l" defTabSz="400050">
            <a:lnSpc>
              <a:spcPct val="90000"/>
            </a:lnSpc>
            <a:spcBef>
              <a:spcPct val="0"/>
            </a:spcBef>
            <a:spcAft>
              <a:spcPct val="15000"/>
            </a:spcAft>
            <a:buChar char="•"/>
          </a:pPr>
          <a:r>
            <a:rPr lang="en-US" sz="900" b="0" i="0" u="none" kern="1200"/>
            <a:t>Set appropriate labels and a title.</a:t>
          </a:r>
          <a:endParaRPr lang="en-US" sz="900" kern="1200"/>
        </a:p>
        <a:p>
          <a:pPr marL="57150" lvl="1" indent="-57150" algn="l" defTabSz="400050">
            <a:lnSpc>
              <a:spcPct val="90000"/>
            </a:lnSpc>
            <a:spcBef>
              <a:spcPct val="0"/>
            </a:spcBef>
            <a:spcAft>
              <a:spcPct val="15000"/>
            </a:spcAft>
            <a:buChar char="•"/>
          </a:pPr>
          <a:r>
            <a:rPr lang="en-US" sz="900" b="0" i="0" u="none" kern="1200"/>
            <a:t> Rotate x-axis labels for readability.</a:t>
          </a:r>
          <a:endParaRPr lang="en-US" sz="900" kern="1200"/>
        </a:p>
      </dsp:txBody>
      <dsp:txXfrm>
        <a:off x="8356447" y="1546683"/>
        <a:ext cx="2531289" cy="2126283"/>
      </dsp:txXfrm>
    </dsp:sp>
    <dsp:sp modelId="{6A26C977-01D9-C04A-A331-A731F5F62CD1}">
      <dsp:nvSpPr>
        <dsp:cNvPr id="0" name=""/>
        <dsp:cNvSpPr/>
      </dsp:nvSpPr>
      <dsp:spPr>
        <a:xfrm>
          <a:off x="9090521" y="554417"/>
          <a:ext cx="1063141" cy="106314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46214" y="710110"/>
        <a:ext cx="751755" cy="751755"/>
      </dsp:txXfrm>
    </dsp:sp>
    <dsp:sp modelId="{1DFCFD56-5AB5-CF4B-B579-FE723A507825}">
      <dsp:nvSpPr>
        <dsp:cNvPr id="0" name=""/>
        <dsp:cNvSpPr/>
      </dsp:nvSpPr>
      <dsp:spPr>
        <a:xfrm>
          <a:off x="8356447" y="3743770"/>
          <a:ext cx="2531289"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E63468-B30A-BD49-A0D5-AB97CC7122A4}">
      <dsp:nvSpPr>
        <dsp:cNvPr id="0" name=""/>
        <dsp:cNvSpPr/>
      </dsp:nvSpPr>
      <dsp:spPr>
        <a:xfrm>
          <a:off x="3190" y="97530"/>
          <a:ext cx="2531290" cy="35438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dirty="0"/>
            <a:t>Load the dataset</a:t>
          </a:r>
          <a:r>
            <a:rPr lang="en-US" sz="1200" b="0" i="0" kern="1200" dirty="0"/>
            <a:t>: Read the </a:t>
          </a:r>
          <a:r>
            <a:rPr lang="en-US" sz="1200" b="1" i="0" kern="1200" dirty="0" err="1"/>
            <a:t>PRESCRIPTIONS.csv</a:t>
          </a:r>
          <a:r>
            <a:rPr lang="en-US" sz="1200" b="1" i="0" kern="1200" dirty="0"/>
            <a:t> </a:t>
          </a:r>
          <a:r>
            <a:rPr lang="en-US" sz="1200" b="0" i="0" kern="1200" dirty="0"/>
            <a:t>file.</a:t>
          </a:r>
          <a:endParaRPr lang="en-US" sz="1200" kern="1200" dirty="0"/>
        </a:p>
      </dsp:txBody>
      <dsp:txXfrm>
        <a:off x="3190" y="1444177"/>
        <a:ext cx="2531290" cy="2126283"/>
      </dsp:txXfrm>
    </dsp:sp>
    <dsp:sp modelId="{9FD43D87-0C84-8043-A1C0-208A7A980EA9}">
      <dsp:nvSpPr>
        <dsp:cNvPr id="0" name=""/>
        <dsp:cNvSpPr/>
      </dsp:nvSpPr>
      <dsp:spPr>
        <a:xfrm>
          <a:off x="737264" y="451911"/>
          <a:ext cx="1063141" cy="106314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2957" y="607604"/>
        <a:ext cx="751755" cy="751755"/>
      </dsp:txXfrm>
    </dsp:sp>
    <dsp:sp modelId="{53452783-7E3E-B540-9AD7-664BBFBE39FF}">
      <dsp:nvSpPr>
        <dsp:cNvPr id="0" name=""/>
        <dsp:cNvSpPr/>
      </dsp:nvSpPr>
      <dsp:spPr>
        <a:xfrm>
          <a:off x="3190" y="3641265"/>
          <a:ext cx="2531290"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3D3EB-22AE-E64C-985B-CD81DDEF8E26}">
      <dsp:nvSpPr>
        <dsp:cNvPr id="0" name=""/>
        <dsp:cNvSpPr/>
      </dsp:nvSpPr>
      <dsp:spPr>
        <a:xfrm>
          <a:off x="2787609" y="97530"/>
          <a:ext cx="2531290" cy="354380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a:t>Convert time format</a:t>
          </a:r>
          <a:r>
            <a:rPr lang="en-US" sz="1200" b="0" i="0" kern="1200"/>
            <a:t>: Ensure the startdate column is in datetime format.</a:t>
          </a:r>
          <a:endParaRPr lang="en-US" sz="1200" kern="1200"/>
        </a:p>
      </dsp:txBody>
      <dsp:txXfrm>
        <a:off x="2787609" y="1444177"/>
        <a:ext cx="2531290" cy="2126283"/>
      </dsp:txXfrm>
    </dsp:sp>
    <dsp:sp modelId="{A33E80C7-0B37-FE41-9AF4-03696238A894}">
      <dsp:nvSpPr>
        <dsp:cNvPr id="0" name=""/>
        <dsp:cNvSpPr/>
      </dsp:nvSpPr>
      <dsp:spPr>
        <a:xfrm>
          <a:off x="3521683" y="451911"/>
          <a:ext cx="1063141" cy="106314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77376" y="607604"/>
        <a:ext cx="751755" cy="751755"/>
      </dsp:txXfrm>
    </dsp:sp>
    <dsp:sp modelId="{4D0958F8-2C26-F94B-AEC5-91613B107D3B}">
      <dsp:nvSpPr>
        <dsp:cNvPr id="0" name=""/>
        <dsp:cNvSpPr/>
      </dsp:nvSpPr>
      <dsp:spPr>
        <a:xfrm>
          <a:off x="2787609" y="3641265"/>
          <a:ext cx="2531290"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059849-964B-5542-ADBA-22A460575763}">
      <dsp:nvSpPr>
        <dsp:cNvPr id="0" name=""/>
        <dsp:cNvSpPr/>
      </dsp:nvSpPr>
      <dsp:spPr>
        <a:xfrm>
          <a:off x="5572029" y="97530"/>
          <a:ext cx="2531290" cy="354380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a:t>Aggregate prescription counts</a:t>
          </a:r>
          <a:r>
            <a:rPr lang="en-US" sz="1200" b="0" i="0" kern="1200"/>
            <a:t>: Group data by date to compute daily prescription totals.</a:t>
          </a:r>
          <a:endParaRPr lang="en-US" sz="1200" kern="1200"/>
        </a:p>
      </dsp:txBody>
      <dsp:txXfrm>
        <a:off x="5572029" y="1444177"/>
        <a:ext cx="2531290" cy="2126283"/>
      </dsp:txXfrm>
    </dsp:sp>
    <dsp:sp modelId="{D155AAF9-087D-AD46-BA2F-1B1983D98BD7}">
      <dsp:nvSpPr>
        <dsp:cNvPr id="0" name=""/>
        <dsp:cNvSpPr/>
      </dsp:nvSpPr>
      <dsp:spPr>
        <a:xfrm>
          <a:off x="6306103" y="451911"/>
          <a:ext cx="1063141" cy="106314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61796" y="607604"/>
        <a:ext cx="751755" cy="751755"/>
      </dsp:txXfrm>
    </dsp:sp>
    <dsp:sp modelId="{D0143AE0-61CF-D84A-8437-A7B66FE53510}">
      <dsp:nvSpPr>
        <dsp:cNvPr id="0" name=""/>
        <dsp:cNvSpPr/>
      </dsp:nvSpPr>
      <dsp:spPr>
        <a:xfrm>
          <a:off x="5572029" y="3641265"/>
          <a:ext cx="2531290"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E5216F-F434-AA4B-BD8D-A0C27FBD772E}">
      <dsp:nvSpPr>
        <dsp:cNvPr id="0" name=""/>
        <dsp:cNvSpPr/>
      </dsp:nvSpPr>
      <dsp:spPr>
        <a:xfrm>
          <a:off x="8356448" y="97530"/>
          <a:ext cx="2531290" cy="354380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a:t>Generate the line plot</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Use sns.lineplot() to plot the trend over time.</a:t>
          </a:r>
          <a:endParaRPr lang="en-US" sz="900" kern="1200"/>
        </a:p>
        <a:p>
          <a:pPr marL="57150" lvl="1" indent="-57150" algn="l" defTabSz="400050">
            <a:lnSpc>
              <a:spcPct val="90000"/>
            </a:lnSpc>
            <a:spcBef>
              <a:spcPct val="0"/>
            </a:spcBef>
            <a:spcAft>
              <a:spcPct val="15000"/>
            </a:spcAft>
            <a:buChar char="•"/>
          </a:pPr>
          <a:r>
            <a:rPr lang="en-US" sz="900" b="0" i="0" kern="1200"/>
            <a:t>Format the x-axis and y-axis labels appropriately.</a:t>
          </a:r>
          <a:endParaRPr lang="en-US" sz="900" kern="1200"/>
        </a:p>
        <a:p>
          <a:pPr marL="57150" lvl="1" indent="-57150" algn="l" defTabSz="400050">
            <a:lnSpc>
              <a:spcPct val="90000"/>
            </a:lnSpc>
            <a:spcBef>
              <a:spcPct val="0"/>
            </a:spcBef>
            <a:spcAft>
              <a:spcPct val="15000"/>
            </a:spcAft>
            <a:buChar char="•"/>
          </a:pPr>
          <a:r>
            <a:rPr lang="en-US" sz="900" b="0" i="0" kern="1200"/>
            <a:t>Rotate x-axis labels for clarity.</a:t>
          </a:r>
          <a:endParaRPr lang="en-US" sz="900" kern="1200"/>
        </a:p>
      </dsp:txBody>
      <dsp:txXfrm>
        <a:off x="8356448" y="1444177"/>
        <a:ext cx="2531290" cy="2126283"/>
      </dsp:txXfrm>
    </dsp:sp>
    <dsp:sp modelId="{4ABC7BA5-1CBD-504B-963F-7B13CBE5C88F}">
      <dsp:nvSpPr>
        <dsp:cNvPr id="0" name=""/>
        <dsp:cNvSpPr/>
      </dsp:nvSpPr>
      <dsp:spPr>
        <a:xfrm>
          <a:off x="9090522" y="451911"/>
          <a:ext cx="1063141" cy="106314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46215" y="607604"/>
        <a:ext cx="751755" cy="751755"/>
      </dsp:txXfrm>
    </dsp:sp>
    <dsp:sp modelId="{12A2DD5B-BACF-7340-BF2F-51B4B50F0192}">
      <dsp:nvSpPr>
        <dsp:cNvPr id="0" name=""/>
        <dsp:cNvSpPr/>
      </dsp:nvSpPr>
      <dsp:spPr>
        <a:xfrm>
          <a:off x="8356448" y="3641265"/>
          <a:ext cx="2531290"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949D9-A912-A04D-85F7-FAD9B2CC547D}">
      <dsp:nvSpPr>
        <dsp:cNvPr id="0" name=""/>
        <dsp:cNvSpPr/>
      </dsp:nvSpPr>
      <dsp:spPr>
        <a:xfrm>
          <a:off x="3190" y="200037"/>
          <a:ext cx="2531289" cy="354380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dirty="0"/>
            <a:t>Load the dataset</a:t>
          </a:r>
          <a:r>
            <a:rPr lang="en-US" sz="1200" b="0" i="0" kern="1200" dirty="0"/>
            <a:t>: Read the </a:t>
          </a:r>
          <a:r>
            <a:rPr lang="en-US" sz="1200" b="1" i="0" kern="1200" dirty="0" err="1"/>
            <a:t>PRESCRIPTIONS.csv</a:t>
          </a:r>
          <a:r>
            <a:rPr lang="en-US" sz="1200" b="1" i="0" kern="1200" dirty="0"/>
            <a:t> </a:t>
          </a:r>
          <a:r>
            <a:rPr lang="en-US" sz="1200" b="0" i="0" kern="1200" dirty="0"/>
            <a:t>file.</a:t>
          </a:r>
          <a:endParaRPr lang="en-US" sz="1200" kern="1200" dirty="0"/>
        </a:p>
      </dsp:txBody>
      <dsp:txXfrm>
        <a:off x="3190" y="1546683"/>
        <a:ext cx="2531289" cy="2126283"/>
      </dsp:txXfrm>
    </dsp:sp>
    <dsp:sp modelId="{DBF04B3A-0D9E-C342-A52F-CFBA205A16EE}">
      <dsp:nvSpPr>
        <dsp:cNvPr id="0" name=""/>
        <dsp:cNvSpPr/>
      </dsp:nvSpPr>
      <dsp:spPr>
        <a:xfrm>
          <a:off x="737264" y="554417"/>
          <a:ext cx="1063141" cy="1063141"/>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2957" y="710110"/>
        <a:ext cx="751755" cy="751755"/>
      </dsp:txXfrm>
    </dsp:sp>
    <dsp:sp modelId="{FAD9209F-F6EF-B445-B285-D3225D8C4E7A}">
      <dsp:nvSpPr>
        <dsp:cNvPr id="0" name=""/>
        <dsp:cNvSpPr/>
      </dsp:nvSpPr>
      <dsp:spPr>
        <a:xfrm>
          <a:off x="3190" y="3743770"/>
          <a:ext cx="253128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BBB78-1FCE-FC4F-A9F0-D59C5D87ADBC}">
      <dsp:nvSpPr>
        <dsp:cNvPr id="0" name=""/>
        <dsp:cNvSpPr/>
      </dsp:nvSpPr>
      <dsp:spPr>
        <a:xfrm>
          <a:off x="2787609" y="200037"/>
          <a:ext cx="2531289" cy="354380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a:t>Extract prescription data</a:t>
          </a:r>
          <a:r>
            <a:rPr lang="en-US" sz="1200" b="0" i="0" kern="1200"/>
            <a:t>: Identify unique drug names and their frequency.</a:t>
          </a:r>
          <a:endParaRPr lang="en-US" sz="1200" kern="1200"/>
        </a:p>
      </dsp:txBody>
      <dsp:txXfrm>
        <a:off x="2787609" y="1546683"/>
        <a:ext cx="2531289" cy="2126283"/>
      </dsp:txXfrm>
    </dsp:sp>
    <dsp:sp modelId="{76264CAD-18C3-2445-BE16-48BAC64AF939}">
      <dsp:nvSpPr>
        <dsp:cNvPr id="0" name=""/>
        <dsp:cNvSpPr/>
      </dsp:nvSpPr>
      <dsp:spPr>
        <a:xfrm>
          <a:off x="3521683" y="554417"/>
          <a:ext cx="1063141" cy="1063141"/>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77376" y="710110"/>
        <a:ext cx="751755" cy="751755"/>
      </dsp:txXfrm>
    </dsp:sp>
    <dsp:sp modelId="{A1C10DEE-F724-BD42-81FF-F02C4434F151}">
      <dsp:nvSpPr>
        <dsp:cNvPr id="0" name=""/>
        <dsp:cNvSpPr/>
      </dsp:nvSpPr>
      <dsp:spPr>
        <a:xfrm>
          <a:off x="2787609" y="3743770"/>
          <a:ext cx="253128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681FB5-4D81-E443-AD03-761778849FFC}">
      <dsp:nvSpPr>
        <dsp:cNvPr id="0" name=""/>
        <dsp:cNvSpPr/>
      </dsp:nvSpPr>
      <dsp:spPr>
        <a:xfrm>
          <a:off x="5572028" y="200037"/>
          <a:ext cx="2531289" cy="354380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a:t>Select the top 10 drugs</a:t>
          </a:r>
          <a:r>
            <a:rPr lang="en-US" sz="1200" b="0" i="0" kern="1200"/>
            <a:t>: Find the most frequently prescribed medications.</a:t>
          </a:r>
          <a:endParaRPr lang="en-US" sz="1200" kern="1200"/>
        </a:p>
      </dsp:txBody>
      <dsp:txXfrm>
        <a:off x="5572028" y="1546683"/>
        <a:ext cx="2531289" cy="2126283"/>
      </dsp:txXfrm>
    </dsp:sp>
    <dsp:sp modelId="{6FC376DC-63AD-2D46-8609-429C6CBCFC29}">
      <dsp:nvSpPr>
        <dsp:cNvPr id="0" name=""/>
        <dsp:cNvSpPr/>
      </dsp:nvSpPr>
      <dsp:spPr>
        <a:xfrm>
          <a:off x="6306102" y="554417"/>
          <a:ext cx="1063141" cy="1063141"/>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61795" y="710110"/>
        <a:ext cx="751755" cy="751755"/>
      </dsp:txXfrm>
    </dsp:sp>
    <dsp:sp modelId="{A19C0857-5BAB-3140-8597-667293E4FBD9}">
      <dsp:nvSpPr>
        <dsp:cNvPr id="0" name=""/>
        <dsp:cNvSpPr/>
      </dsp:nvSpPr>
      <dsp:spPr>
        <a:xfrm>
          <a:off x="5572028" y="3743770"/>
          <a:ext cx="253128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DC2996-8CBF-9E43-A6D9-C18FD18551A5}">
      <dsp:nvSpPr>
        <dsp:cNvPr id="0" name=""/>
        <dsp:cNvSpPr/>
      </dsp:nvSpPr>
      <dsp:spPr>
        <a:xfrm>
          <a:off x="8356447" y="200037"/>
          <a:ext cx="2531289" cy="3543805"/>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7349" tIns="330200" rIns="197349" bIns="330200" numCol="1" spcCol="1270" anchor="t" anchorCtr="0">
          <a:noAutofit/>
        </a:bodyPr>
        <a:lstStyle/>
        <a:p>
          <a:pPr marL="0" lvl="0" indent="0" algn="l" defTabSz="533400">
            <a:lnSpc>
              <a:spcPct val="90000"/>
            </a:lnSpc>
            <a:spcBef>
              <a:spcPct val="0"/>
            </a:spcBef>
            <a:spcAft>
              <a:spcPct val="35000"/>
            </a:spcAft>
            <a:buNone/>
          </a:pPr>
          <a:r>
            <a:rPr lang="en-US" sz="1200" b="1" i="0" kern="1200"/>
            <a:t>Generate the bar chart</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Use sns.barplot() to plot the drug frequencies.</a:t>
          </a:r>
          <a:endParaRPr lang="en-US" sz="900" kern="1200"/>
        </a:p>
        <a:p>
          <a:pPr marL="57150" lvl="1" indent="-57150" algn="l" defTabSz="400050">
            <a:lnSpc>
              <a:spcPct val="90000"/>
            </a:lnSpc>
            <a:spcBef>
              <a:spcPct val="0"/>
            </a:spcBef>
            <a:spcAft>
              <a:spcPct val="15000"/>
            </a:spcAft>
            <a:buChar char="•"/>
          </a:pPr>
          <a:r>
            <a:rPr lang="en-US" sz="900" b="0" i="0" kern="1200"/>
            <a:t>Format the visualization with proper labels and title.</a:t>
          </a:r>
          <a:endParaRPr lang="en-US" sz="900" kern="1200"/>
        </a:p>
        <a:p>
          <a:pPr marL="57150" lvl="1" indent="-57150" algn="l" defTabSz="400050">
            <a:lnSpc>
              <a:spcPct val="90000"/>
            </a:lnSpc>
            <a:spcBef>
              <a:spcPct val="0"/>
            </a:spcBef>
            <a:spcAft>
              <a:spcPct val="15000"/>
            </a:spcAft>
            <a:buChar char="•"/>
          </a:pPr>
          <a:r>
            <a:rPr lang="en-US" sz="900" b="0" i="0" kern="1200"/>
            <a:t>Rotate x-axis labels for clarity.</a:t>
          </a:r>
          <a:endParaRPr lang="en-US" sz="900" kern="1200"/>
        </a:p>
      </dsp:txBody>
      <dsp:txXfrm>
        <a:off x="8356447" y="1546683"/>
        <a:ext cx="2531289" cy="2126283"/>
      </dsp:txXfrm>
    </dsp:sp>
    <dsp:sp modelId="{3E2419F0-894A-6744-B057-1A596862B28F}">
      <dsp:nvSpPr>
        <dsp:cNvPr id="0" name=""/>
        <dsp:cNvSpPr/>
      </dsp:nvSpPr>
      <dsp:spPr>
        <a:xfrm>
          <a:off x="9090521" y="554417"/>
          <a:ext cx="1063141" cy="1063141"/>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887" tIns="12700" rIns="82887"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46214" y="710110"/>
        <a:ext cx="751755" cy="751755"/>
      </dsp:txXfrm>
    </dsp:sp>
    <dsp:sp modelId="{837A5B15-B289-E046-8C40-2CD00C04CB86}">
      <dsp:nvSpPr>
        <dsp:cNvPr id="0" name=""/>
        <dsp:cNvSpPr/>
      </dsp:nvSpPr>
      <dsp:spPr>
        <a:xfrm>
          <a:off x="8356447" y="3743770"/>
          <a:ext cx="2531289"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A680-9FAC-2547-9A87-D399F69C548D}">
      <dsp:nvSpPr>
        <dsp:cNvPr id="0" name=""/>
        <dsp:cNvSpPr/>
      </dsp:nvSpPr>
      <dsp:spPr>
        <a:xfrm>
          <a:off x="3036" y="159134"/>
          <a:ext cx="2408634" cy="337208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488950">
            <a:lnSpc>
              <a:spcPct val="90000"/>
            </a:lnSpc>
            <a:spcBef>
              <a:spcPct val="0"/>
            </a:spcBef>
            <a:spcAft>
              <a:spcPct val="35000"/>
            </a:spcAft>
            <a:buNone/>
          </a:pPr>
          <a:r>
            <a:rPr lang="en-US" sz="1100" b="1" i="0" kern="1200" dirty="0"/>
            <a:t>Load the dataset</a:t>
          </a:r>
          <a:r>
            <a:rPr lang="en-US" sz="1100" b="0" i="0" kern="1200" dirty="0"/>
            <a:t>: Read the </a:t>
          </a:r>
          <a:r>
            <a:rPr lang="en-US" sz="1100" b="1" i="0" kern="1200" dirty="0" err="1"/>
            <a:t>MICROBIOLOGYEVENTS.csv</a:t>
          </a:r>
          <a:r>
            <a:rPr lang="en-US" sz="1100" b="1" i="0" kern="1200" dirty="0"/>
            <a:t> </a:t>
          </a:r>
          <a:r>
            <a:rPr lang="en-US" sz="1100" b="0" i="0" kern="1200" dirty="0"/>
            <a:t>file.</a:t>
          </a:r>
          <a:endParaRPr lang="en-US" sz="1100" kern="1200" dirty="0"/>
        </a:p>
      </dsp:txBody>
      <dsp:txXfrm>
        <a:off x="3036" y="1440527"/>
        <a:ext cx="2408634" cy="2023252"/>
      </dsp:txXfrm>
    </dsp:sp>
    <dsp:sp modelId="{0527CEED-C70D-974A-8308-10E90B331683}">
      <dsp:nvSpPr>
        <dsp:cNvPr id="0" name=""/>
        <dsp:cNvSpPr/>
      </dsp:nvSpPr>
      <dsp:spPr>
        <a:xfrm>
          <a:off x="701540" y="496343"/>
          <a:ext cx="1011626" cy="1011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49689" y="644492"/>
        <a:ext cx="715328" cy="715328"/>
      </dsp:txXfrm>
    </dsp:sp>
    <dsp:sp modelId="{2D12B9D1-79C3-924C-8313-A81499F656A3}">
      <dsp:nvSpPr>
        <dsp:cNvPr id="0" name=""/>
        <dsp:cNvSpPr/>
      </dsp:nvSpPr>
      <dsp:spPr>
        <a:xfrm>
          <a:off x="3036" y="3531150"/>
          <a:ext cx="240863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C71DC6-4EE7-824C-8E43-848F2951E455}">
      <dsp:nvSpPr>
        <dsp:cNvPr id="0" name=""/>
        <dsp:cNvSpPr/>
      </dsp:nvSpPr>
      <dsp:spPr>
        <a:xfrm>
          <a:off x="2652533" y="159134"/>
          <a:ext cx="2408634" cy="337208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488950">
            <a:lnSpc>
              <a:spcPct val="90000"/>
            </a:lnSpc>
            <a:spcBef>
              <a:spcPct val="0"/>
            </a:spcBef>
            <a:spcAft>
              <a:spcPct val="35000"/>
            </a:spcAft>
            <a:buNone/>
          </a:pPr>
          <a:r>
            <a:rPr lang="en-US" sz="1100" b="1" i="0" kern="1200"/>
            <a:t>Filter relevant columns</a:t>
          </a:r>
          <a:r>
            <a:rPr lang="en-US" sz="1100" b="0" i="0" kern="1200"/>
            <a:t>: Keep only antibiotic names and resistance classifications.</a:t>
          </a:r>
          <a:endParaRPr lang="en-US" sz="1100" kern="1200"/>
        </a:p>
      </dsp:txBody>
      <dsp:txXfrm>
        <a:off x="2652533" y="1440527"/>
        <a:ext cx="2408634" cy="2023252"/>
      </dsp:txXfrm>
    </dsp:sp>
    <dsp:sp modelId="{828BDCF4-FCAB-804C-A285-B195977A40B5}">
      <dsp:nvSpPr>
        <dsp:cNvPr id="0" name=""/>
        <dsp:cNvSpPr/>
      </dsp:nvSpPr>
      <dsp:spPr>
        <a:xfrm>
          <a:off x="3351037" y="496343"/>
          <a:ext cx="1011626" cy="1011626"/>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99186" y="644492"/>
        <a:ext cx="715328" cy="715328"/>
      </dsp:txXfrm>
    </dsp:sp>
    <dsp:sp modelId="{60231CDF-5B7E-904D-A430-4AE7B4832926}">
      <dsp:nvSpPr>
        <dsp:cNvPr id="0" name=""/>
        <dsp:cNvSpPr/>
      </dsp:nvSpPr>
      <dsp:spPr>
        <a:xfrm>
          <a:off x="2652533" y="3531150"/>
          <a:ext cx="2408634"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ECB91-2BD1-C646-A78B-980AA4976AA2}">
      <dsp:nvSpPr>
        <dsp:cNvPr id="0" name=""/>
        <dsp:cNvSpPr/>
      </dsp:nvSpPr>
      <dsp:spPr>
        <a:xfrm>
          <a:off x="5302031" y="159134"/>
          <a:ext cx="2408634" cy="337208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488950">
            <a:lnSpc>
              <a:spcPct val="90000"/>
            </a:lnSpc>
            <a:spcBef>
              <a:spcPct val="0"/>
            </a:spcBef>
            <a:spcAft>
              <a:spcPct val="35000"/>
            </a:spcAft>
            <a:buNone/>
          </a:pPr>
          <a:r>
            <a:rPr lang="en-US" sz="1100" b="1" i="0" kern="1200"/>
            <a:t>Create a pivot table</a:t>
          </a:r>
          <a:r>
            <a:rPr lang="en-US" sz="1100" b="0" i="0" kern="1200"/>
            <a:t>:</a:t>
          </a:r>
          <a:endParaRPr lang="en-US" sz="1100" kern="1200"/>
        </a:p>
        <a:p>
          <a:pPr marL="57150" lvl="1" indent="-57150" algn="l" defTabSz="400050">
            <a:lnSpc>
              <a:spcPct val="90000"/>
            </a:lnSpc>
            <a:spcBef>
              <a:spcPct val="0"/>
            </a:spcBef>
            <a:spcAft>
              <a:spcPct val="15000"/>
            </a:spcAft>
            <a:buChar char="•"/>
          </a:pPr>
          <a:r>
            <a:rPr lang="en-US" sz="900" b="0" i="0" kern="1200"/>
            <a:t>Summarize resistance occurrences.</a:t>
          </a:r>
          <a:endParaRPr lang="en-US" sz="900" kern="1200"/>
        </a:p>
        <a:p>
          <a:pPr marL="57150" lvl="1" indent="-57150" algn="l" defTabSz="400050">
            <a:lnSpc>
              <a:spcPct val="90000"/>
            </a:lnSpc>
            <a:spcBef>
              <a:spcPct val="0"/>
            </a:spcBef>
            <a:spcAft>
              <a:spcPct val="15000"/>
            </a:spcAft>
            <a:buChar char="•"/>
          </a:pPr>
          <a:r>
            <a:rPr lang="en-US" sz="900" b="0" i="0" kern="1200"/>
            <a:t>Index by antibiotic name and classify resistance on columns.</a:t>
          </a:r>
          <a:endParaRPr lang="en-US" sz="900" kern="1200"/>
        </a:p>
      </dsp:txBody>
      <dsp:txXfrm>
        <a:off x="5302031" y="1440527"/>
        <a:ext cx="2408634" cy="2023252"/>
      </dsp:txXfrm>
    </dsp:sp>
    <dsp:sp modelId="{5743D71F-247D-0847-826E-28FB8FC96BCB}">
      <dsp:nvSpPr>
        <dsp:cNvPr id="0" name=""/>
        <dsp:cNvSpPr/>
      </dsp:nvSpPr>
      <dsp:spPr>
        <a:xfrm>
          <a:off x="6000535" y="496343"/>
          <a:ext cx="1011626" cy="1011626"/>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48684" y="644492"/>
        <a:ext cx="715328" cy="715328"/>
      </dsp:txXfrm>
    </dsp:sp>
    <dsp:sp modelId="{A1378025-D9A9-5B40-8142-85699879DDC5}">
      <dsp:nvSpPr>
        <dsp:cNvPr id="0" name=""/>
        <dsp:cNvSpPr/>
      </dsp:nvSpPr>
      <dsp:spPr>
        <a:xfrm>
          <a:off x="5302031" y="3531150"/>
          <a:ext cx="2408634"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B94B9E-2FBB-3047-A3C7-E16603FB7579}">
      <dsp:nvSpPr>
        <dsp:cNvPr id="0" name=""/>
        <dsp:cNvSpPr/>
      </dsp:nvSpPr>
      <dsp:spPr>
        <a:xfrm>
          <a:off x="7951529" y="159134"/>
          <a:ext cx="2408634" cy="337208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488950">
            <a:lnSpc>
              <a:spcPct val="90000"/>
            </a:lnSpc>
            <a:spcBef>
              <a:spcPct val="0"/>
            </a:spcBef>
            <a:spcAft>
              <a:spcPct val="35000"/>
            </a:spcAft>
            <a:buNone/>
          </a:pPr>
          <a:r>
            <a:rPr lang="en-US" sz="1100" b="1" i="0" kern="1200"/>
            <a:t>Generate the heatmap</a:t>
          </a:r>
          <a:r>
            <a:rPr lang="en-US" sz="1100" b="0" i="0" kern="1200"/>
            <a:t>:</a:t>
          </a:r>
          <a:endParaRPr lang="en-US" sz="1100" kern="1200"/>
        </a:p>
        <a:p>
          <a:pPr marL="57150" lvl="1" indent="-57150" algn="l" defTabSz="400050">
            <a:lnSpc>
              <a:spcPct val="90000"/>
            </a:lnSpc>
            <a:spcBef>
              <a:spcPct val="0"/>
            </a:spcBef>
            <a:spcAft>
              <a:spcPct val="15000"/>
            </a:spcAft>
            <a:buChar char="•"/>
          </a:pPr>
          <a:r>
            <a:rPr lang="en-US" sz="900" b="0" i="0" kern="1200"/>
            <a:t>Use sns.heatmap() to visualize the data.</a:t>
          </a:r>
          <a:endParaRPr lang="en-US" sz="900" kern="1200"/>
        </a:p>
        <a:p>
          <a:pPr marL="57150" lvl="1" indent="-57150" algn="l" defTabSz="400050">
            <a:lnSpc>
              <a:spcPct val="90000"/>
            </a:lnSpc>
            <a:spcBef>
              <a:spcPct val="0"/>
            </a:spcBef>
            <a:spcAft>
              <a:spcPct val="15000"/>
            </a:spcAft>
            <a:buChar char="•"/>
          </a:pPr>
          <a:r>
            <a:rPr lang="en-US" sz="900" b="0" i="0" kern="1200"/>
            <a:t>Annotate the heatmap for better clarity.</a:t>
          </a:r>
          <a:endParaRPr lang="en-US" sz="900" kern="1200"/>
        </a:p>
        <a:p>
          <a:pPr marL="57150" lvl="1" indent="-57150" algn="l" defTabSz="400050">
            <a:lnSpc>
              <a:spcPct val="90000"/>
            </a:lnSpc>
            <a:spcBef>
              <a:spcPct val="0"/>
            </a:spcBef>
            <a:spcAft>
              <a:spcPct val="15000"/>
            </a:spcAft>
            <a:buChar char="•"/>
          </a:pPr>
          <a:r>
            <a:rPr lang="en-US" sz="900" b="0" i="0" kern="1200"/>
            <a:t>Apply an appropriate color scheme.</a:t>
          </a:r>
          <a:endParaRPr lang="en-US" sz="900" kern="1200"/>
        </a:p>
      </dsp:txBody>
      <dsp:txXfrm>
        <a:off x="7951529" y="1440527"/>
        <a:ext cx="2408634" cy="2023252"/>
      </dsp:txXfrm>
    </dsp:sp>
    <dsp:sp modelId="{D73F25F1-DA71-1844-ACAC-E23ECB3F3132}">
      <dsp:nvSpPr>
        <dsp:cNvPr id="0" name=""/>
        <dsp:cNvSpPr/>
      </dsp:nvSpPr>
      <dsp:spPr>
        <a:xfrm>
          <a:off x="8650033" y="496343"/>
          <a:ext cx="1011626" cy="1011626"/>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798182" y="644492"/>
        <a:ext cx="715328" cy="715328"/>
      </dsp:txXfrm>
    </dsp:sp>
    <dsp:sp modelId="{5A00B98A-DDD2-4944-8FD3-5B2D32F62488}">
      <dsp:nvSpPr>
        <dsp:cNvPr id="0" name=""/>
        <dsp:cNvSpPr/>
      </dsp:nvSpPr>
      <dsp:spPr>
        <a:xfrm>
          <a:off x="7951529" y="3531150"/>
          <a:ext cx="2408634"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0A4133-ED89-A14C-8F18-4ECBA42CC497}">
      <dsp:nvSpPr>
        <dsp:cNvPr id="0" name=""/>
        <dsp:cNvSpPr/>
      </dsp:nvSpPr>
      <dsp:spPr>
        <a:xfrm>
          <a:off x="3036" y="159134"/>
          <a:ext cx="2408634" cy="337208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533400">
            <a:lnSpc>
              <a:spcPct val="90000"/>
            </a:lnSpc>
            <a:spcBef>
              <a:spcPct val="0"/>
            </a:spcBef>
            <a:spcAft>
              <a:spcPct val="35000"/>
            </a:spcAft>
            <a:buNone/>
          </a:pPr>
          <a:r>
            <a:rPr lang="en-US" sz="1200" b="1" i="0" kern="1200" dirty="0"/>
            <a:t>Load the dataset</a:t>
          </a:r>
          <a:r>
            <a:rPr lang="en-US" sz="1200" b="0" i="0" kern="1200" dirty="0"/>
            <a:t>: Read the </a:t>
          </a:r>
          <a:r>
            <a:rPr lang="en-US" sz="1200" b="1" i="0" kern="1200" dirty="0" err="1"/>
            <a:t>PRESCRIPTIONS.csv</a:t>
          </a:r>
          <a:r>
            <a:rPr lang="en-US" sz="1200" b="1" i="0" kern="1200" dirty="0"/>
            <a:t> </a:t>
          </a:r>
          <a:r>
            <a:rPr lang="en-US" sz="1200" b="0" i="0" kern="1200" dirty="0"/>
            <a:t>file using pandas.</a:t>
          </a:r>
          <a:endParaRPr lang="en-US" sz="1200" kern="1200" dirty="0"/>
        </a:p>
      </dsp:txBody>
      <dsp:txXfrm>
        <a:off x="3036" y="1440527"/>
        <a:ext cx="2408634" cy="2023252"/>
      </dsp:txXfrm>
    </dsp:sp>
    <dsp:sp modelId="{BF064021-060D-7E46-81C2-6165F3958212}">
      <dsp:nvSpPr>
        <dsp:cNvPr id="0" name=""/>
        <dsp:cNvSpPr/>
      </dsp:nvSpPr>
      <dsp:spPr>
        <a:xfrm>
          <a:off x="701540" y="496343"/>
          <a:ext cx="1011626" cy="1011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49689" y="644492"/>
        <a:ext cx="715328" cy="715328"/>
      </dsp:txXfrm>
    </dsp:sp>
    <dsp:sp modelId="{C27B8E77-D42E-C341-9EFA-F12503DE807B}">
      <dsp:nvSpPr>
        <dsp:cNvPr id="0" name=""/>
        <dsp:cNvSpPr/>
      </dsp:nvSpPr>
      <dsp:spPr>
        <a:xfrm>
          <a:off x="3036" y="3531150"/>
          <a:ext cx="2408634"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94D8DF-CDD9-664C-824D-7085CD559C70}">
      <dsp:nvSpPr>
        <dsp:cNvPr id="0" name=""/>
        <dsp:cNvSpPr/>
      </dsp:nvSpPr>
      <dsp:spPr>
        <a:xfrm>
          <a:off x="2652533" y="159134"/>
          <a:ext cx="2408634" cy="3372088"/>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533400">
            <a:lnSpc>
              <a:spcPct val="90000"/>
            </a:lnSpc>
            <a:spcBef>
              <a:spcPct val="0"/>
            </a:spcBef>
            <a:spcAft>
              <a:spcPct val="35000"/>
            </a:spcAft>
            <a:buNone/>
          </a:pPr>
          <a:r>
            <a:rPr lang="en-US" sz="1200" b="1" i="0" kern="1200"/>
            <a:t>Extract relevant data</a:t>
          </a:r>
          <a:r>
            <a:rPr lang="en-US" sz="1200" b="0" i="0" kern="1200"/>
            <a:t>: Identify co-prescribed drugs within patient stays.</a:t>
          </a:r>
          <a:endParaRPr lang="en-US" sz="1200" kern="1200"/>
        </a:p>
      </dsp:txBody>
      <dsp:txXfrm>
        <a:off x="2652533" y="1440527"/>
        <a:ext cx="2408634" cy="2023252"/>
      </dsp:txXfrm>
    </dsp:sp>
    <dsp:sp modelId="{D1CDBFA2-0232-D949-B166-F36805431ACD}">
      <dsp:nvSpPr>
        <dsp:cNvPr id="0" name=""/>
        <dsp:cNvSpPr/>
      </dsp:nvSpPr>
      <dsp:spPr>
        <a:xfrm>
          <a:off x="3351037" y="496343"/>
          <a:ext cx="1011626" cy="1011626"/>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99186" y="644492"/>
        <a:ext cx="715328" cy="715328"/>
      </dsp:txXfrm>
    </dsp:sp>
    <dsp:sp modelId="{21ABE04E-05E4-EE4B-86F6-5C35F12D2176}">
      <dsp:nvSpPr>
        <dsp:cNvPr id="0" name=""/>
        <dsp:cNvSpPr/>
      </dsp:nvSpPr>
      <dsp:spPr>
        <a:xfrm>
          <a:off x="2652533" y="3531150"/>
          <a:ext cx="2408634"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BA998D-0AE4-764A-8310-41FF2A4E3A68}">
      <dsp:nvSpPr>
        <dsp:cNvPr id="0" name=""/>
        <dsp:cNvSpPr/>
      </dsp:nvSpPr>
      <dsp:spPr>
        <a:xfrm>
          <a:off x="5302031" y="159134"/>
          <a:ext cx="2408634" cy="3372088"/>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533400">
            <a:lnSpc>
              <a:spcPct val="90000"/>
            </a:lnSpc>
            <a:spcBef>
              <a:spcPct val="0"/>
            </a:spcBef>
            <a:spcAft>
              <a:spcPct val="35000"/>
            </a:spcAft>
            <a:buNone/>
          </a:pPr>
          <a:r>
            <a:rPr lang="en-US" sz="1200" b="1" i="0" kern="1200"/>
            <a:t>Create an adjacency list</a:t>
          </a:r>
          <a:r>
            <a:rPr lang="en-US" sz="1200" b="0" i="0" kern="1200"/>
            <a:t>: Construct a list of drug pairs that are frequently prescribed together.</a:t>
          </a:r>
          <a:endParaRPr lang="en-US" sz="1200" kern="1200"/>
        </a:p>
      </dsp:txBody>
      <dsp:txXfrm>
        <a:off x="5302031" y="1440527"/>
        <a:ext cx="2408634" cy="2023252"/>
      </dsp:txXfrm>
    </dsp:sp>
    <dsp:sp modelId="{C79F6F93-9FDF-A84A-B5DB-038385BD1E9C}">
      <dsp:nvSpPr>
        <dsp:cNvPr id="0" name=""/>
        <dsp:cNvSpPr/>
      </dsp:nvSpPr>
      <dsp:spPr>
        <a:xfrm>
          <a:off x="6000535" y="496343"/>
          <a:ext cx="1011626" cy="1011626"/>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48684" y="644492"/>
        <a:ext cx="715328" cy="715328"/>
      </dsp:txXfrm>
    </dsp:sp>
    <dsp:sp modelId="{1AD348A8-7882-CA4B-83F5-38A355ABCA36}">
      <dsp:nvSpPr>
        <dsp:cNvPr id="0" name=""/>
        <dsp:cNvSpPr/>
      </dsp:nvSpPr>
      <dsp:spPr>
        <a:xfrm>
          <a:off x="5302031" y="3531150"/>
          <a:ext cx="2408634"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142833-79CA-4149-8149-14A4D2AEA5E1}">
      <dsp:nvSpPr>
        <dsp:cNvPr id="0" name=""/>
        <dsp:cNvSpPr/>
      </dsp:nvSpPr>
      <dsp:spPr>
        <a:xfrm>
          <a:off x="7951529" y="159134"/>
          <a:ext cx="2408634" cy="337208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7787" tIns="330200" rIns="187787" bIns="330200" numCol="1" spcCol="1270" anchor="t" anchorCtr="0">
          <a:noAutofit/>
        </a:bodyPr>
        <a:lstStyle/>
        <a:p>
          <a:pPr marL="0" lvl="0" indent="0" algn="l" defTabSz="533400">
            <a:lnSpc>
              <a:spcPct val="90000"/>
            </a:lnSpc>
            <a:spcBef>
              <a:spcPct val="0"/>
            </a:spcBef>
            <a:spcAft>
              <a:spcPct val="35000"/>
            </a:spcAft>
            <a:buNone/>
          </a:pPr>
          <a:r>
            <a:rPr lang="en-US" sz="1200" b="1" i="0" kern="1200"/>
            <a:t>Generate the network graph</a:t>
          </a:r>
          <a:r>
            <a:rPr lang="en-US" sz="1200" b="0" i="0" kern="1200"/>
            <a:t>:</a:t>
          </a:r>
          <a:endParaRPr lang="en-US" sz="1200" kern="1200"/>
        </a:p>
        <a:p>
          <a:pPr marL="57150" lvl="1" indent="-57150" algn="l" defTabSz="400050">
            <a:lnSpc>
              <a:spcPct val="90000"/>
            </a:lnSpc>
            <a:spcBef>
              <a:spcPct val="0"/>
            </a:spcBef>
            <a:spcAft>
              <a:spcPct val="15000"/>
            </a:spcAft>
            <a:buChar char="•"/>
          </a:pPr>
          <a:r>
            <a:rPr lang="en-US" sz="900" b="0" i="0" kern="1200"/>
            <a:t>Use networkx to construct the graph structure.</a:t>
          </a:r>
          <a:endParaRPr lang="en-US" sz="900" kern="1200"/>
        </a:p>
        <a:p>
          <a:pPr marL="57150" lvl="1" indent="-57150" algn="l" defTabSz="400050">
            <a:lnSpc>
              <a:spcPct val="90000"/>
            </a:lnSpc>
            <a:spcBef>
              <a:spcPct val="0"/>
            </a:spcBef>
            <a:spcAft>
              <a:spcPct val="15000"/>
            </a:spcAft>
            <a:buChar char="•"/>
          </a:pPr>
          <a:r>
            <a:rPr lang="en-US" sz="900" b="0" i="0" kern="1200"/>
            <a:t>Apply nx.spring_layout() for node positioning.</a:t>
          </a:r>
          <a:endParaRPr lang="en-US" sz="900" kern="1200"/>
        </a:p>
        <a:p>
          <a:pPr marL="57150" lvl="1" indent="-57150" algn="l" defTabSz="400050">
            <a:lnSpc>
              <a:spcPct val="90000"/>
            </a:lnSpc>
            <a:spcBef>
              <a:spcPct val="0"/>
            </a:spcBef>
            <a:spcAft>
              <a:spcPct val="15000"/>
            </a:spcAft>
            <a:buChar char="•"/>
          </a:pPr>
          <a:r>
            <a:rPr lang="en-US" sz="900" b="0" i="0" kern="1200"/>
            <a:t>Use nx.draw() to visualize the connections.</a:t>
          </a:r>
          <a:endParaRPr lang="en-US" sz="900" kern="1200"/>
        </a:p>
      </dsp:txBody>
      <dsp:txXfrm>
        <a:off x="7951529" y="1440527"/>
        <a:ext cx="2408634" cy="2023252"/>
      </dsp:txXfrm>
    </dsp:sp>
    <dsp:sp modelId="{82E3BD35-FDE5-6446-A715-83DF8FC94CC1}">
      <dsp:nvSpPr>
        <dsp:cNvPr id="0" name=""/>
        <dsp:cNvSpPr/>
      </dsp:nvSpPr>
      <dsp:spPr>
        <a:xfrm>
          <a:off x="8650033" y="496343"/>
          <a:ext cx="1011626" cy="1011626"/>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870" tIns="12700" rIns="7887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798182" y="644492"/>
        <a:ext cx="715328" cy="715328"/>
      </dsp:txXfrm>
    </dsp:sp>
    <dsp:sp modelId="{479469D7-539D-C445-A967-4728D599322F}">
      <dsp:nvSpPr>
        <dsp:cNvPr id="0" name=""/>
        <dsp:cNvSpPr/>
      </dsp:nvSpPr>
      <dsp:spPr>
        <a:xfrm>
          <a:off x="7951529" y="3531150"/>
          <a:ext cx="2408634"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2/6/25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1350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2/6/25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49293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2/6/25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774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2/6/25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4593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2/6/25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50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2/6/25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5878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2/6/25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90077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2/6/25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387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2/6/25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33049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2/6/25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1671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2/6/25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81067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2/6/25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00305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descr="Abstract particle graph background">
            <a:extLst>
              <a:ext uri="{FF2B5EF4-FFF2-40B4-BE49-F238E27FC236}">
                <a16:creationId xmlns:a16="http://schemas.microsoft.com/office/drawing/2014/main" id="{A433C4C3-197C-9F27-6708-2126FD5AD43D}"/>
              </a:ext>
            </a:extLst>
          </p:cNvPr>
          <p:cNvPicPr>
            <a:picLocks noChangeAspect="1"/>
          </p:cNvPicPr>
          <p:nvPr/>
        </p:nvPicPr>
        <p:blipFill>
          <a:blip r:embed="rId2"/>
          <a:srcRect l="16276" r="16272" b="-1"/>
          <a:stretch/>
        </p:blipFill>
        <p:spPr>
          <a:xfrm>
            <a:off x="5261956" y="10"/>
            <a:ext cx="6930043" cy="6857990"/>
          </a:xfrm>
          <a:prstGeom prst="rect">
            <a:avLst/>
          </a:prstGeom>
        </p:spPr>
      </p:pic>
      <p:sp>
        <p:nvSpPr>
          <p:cNvPr id="2" name="Title 1">
            <a:extLst>
              <a:ext uri="{FF2B5EF4-FFF2-40B4-BE49-F238E27FC236}">
                <a16:creationId xmlns:a16="http://schemas.microsoft.com/office/drawing/2014/main" id="{E7B89196-896D-912C-A375-7B9E1C2A7028}"/>
              </a:ext>
            </a:extLst>
          </p:cNvPr>
          <p:cNvSpPr>
            <a:spLocks noGrp="1"/>
          </p:cNvSpPr>
          <p:nvPr>
            <p:ph type="ctrTitle"/>
          </p:nvPr>
        </p:nvSpPr>
        <p:spPr>
          <a:xfrm>
            <a:off x="514117" y="952500"/>
            <a:ext cx="4124557" cy="3524250"/>
          </a:xfrm>
        </p:spPr>
        <p:txBody>
          <a:bodyPr>
            <a:normAutofit/>
          </a:bodyPr>
          <a:lstStyle/>
          <a:p>
            <a:pPr>
              <a:lnSpc>
                <a:spcPct val="90000"/>
              </a:lnSpc>
            </a:pPr>
            <a:r>
              <a:rPr lang="en-US" sz="4900"/>
              <a:t>Data Visualization of MIMIC Demo Dataset</a:t>
            </a:r>
          </a:p>
        </p:txBody>
      </p:sp>
      <p:sp>
        <p:nvSpPr>
          <p:cNvPr id="3" name="Subtitle 2">
            <a:extLst>
              <a:ext uri="{FF2B5EF4-FFF2-40B4-BE49-F238E27FC236}">
                <a16:creationId xmlns:a16="http://schemas.microsoft.com/office/drawing/2014/main" id="{1D188721-A19C-FE70-A212-518F0D62665F}"/>
              </a:ext>
            </a:extLst>
          </p:cNvPr>
          <p:cNvSpPr>
            <a:spLocks noGrp="1"/>
          </p:cNvSpPr>
          <p:nvPr>
            <p:ph type="subTitle" idx="1"/>
          </p:nvPr>
        </p:nvSpPr>
        <p:spPr>
          <a:xfrm>
            <a:off x="514118" y="5374291"/>
            <a:ext cx="4057882" cy="972532"/>
          </a:xfrm>
        </p:spPr>
        <p:txBody>
          <a:bodyPr anchor="t">
            <a:normAutofit/>
          </a:bodyPr>
          <a:lstStyle/>
          <a:p>
            <a:pPr>
              <a:lnSpc>
                <a:spcPct val="120000"/>
              </a:lnSpc>
            </a:pPr>
            <a:r>
              <a:rPr lang="en-US" sz="1500" dirty="0"/>
              <a:t>Jesus Minjares</a:t>
            </a:r>
          </a:p>
          <a:p>
            <a:pPr>
              <a:lnSpc>
                <a:spcPct val="120000"/>
              </a:lnSpc>
            </a:pPr>
            <a:r>
              <a:rPr lang="en-US" sz="1500" dirty="0"/>
              <a:t>UT </a:t>
            </a:r>
            <a:r>
              <a:rPr lang="en-US" sz="1500" dirty="0" err="1"/>
              <a:t>AUsTIN</a:t>
            </a:r>
            <a:r>
              <a:rPr lang="en-US" sz="1500" dirty="0"/>
              <a:t>: AI in HEALTHCARE</a:t>
            </a:r>
          </a:p>
        </p:txBody>
      </p:sp>
      <p:cxnSp>
        <p:nvCxnSpPr>
          <p:cNvPr id="36" name="Straight Connector 35">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34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9FDAE-6335-A525-3D00-7BDA260F4746}"/>
              </a:ext>
            </a:extLst>
          </p:cNvPr>
          <p:cNvSpPr>
            <a:spLocks noGrp="1"/>
          </p:cNvSpPr>
          <p:nvPr>
            <p:ph type="title"/>
          </p:nvPr>
        </p:nvSpPr>
        <p:spPr>
          <a:xfrm>
            <a:off x="914400" y="1371600"/>
            <a:ext cx="10360152" cy="1139911"/>
          </a:xfrm>
        </p:spPr>
        <p:txBody>
          <a:bodyPr>
            <a:normAutofit/>
          </a:bodyPr>
          <a:lstStyle/>
          <a:p>
            <a:r>
              <a:rPr lang="en-US" dirty="0"/>
              <a:t>Graph 4: Step by Step</a:t>
            </a:r>
          </a:p>
        </p:txBody>
      </p:sp>
      <p:cxnSp>
        <p:nvCxnSpPr>
          <p:cNvPr id="19" name="Straight Connector 18">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1FCE9E9-0670-05FF-A426-DCAEFB9919E2}"/>
              </a:ext>
            </a:extLst>
          </p:cNvPr>
          <p:cNvGraphicFramePr>
            <a:graphicFrameLocks noGrp="1"/>
          </p:cNvGraphicFramePr>
          <p:nvPr>
            <p:ph idx="1"/>
            <p:extLst>
              <p:ext uri="{D42A27DB-BD31-4B8C-83A1-F6EECF244321}">
                <p14:modId xmlns:p14="http://schemas.microsoft.com/office/powerpoint/2010/main" val="3224114211"/>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57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A3934-583E-2971-869C-3FA940DD76D4}"/>
              </a:ext>
            </a:extLst>
          </p:cNvPr>
          <p:cNvSpPr>
            <a:spLocks noGrp="1"/>
          </p:cNvSpPr>
          <p:nvPr>
            <p:ph type="title"/>
          </p:nvPr>
        </p:nvSpPr>
        <p:spPr>
          <a:xfrm>
            <a:off x="640080" y="914401"/>
            <a:ext cx="4876801" cy="1569516"/>
          </a:xfrm>
        </p:spPr>
        <p:txBody>
          <a:bodyPr anchor="t">
            <a:normAutofit/>
          </a:bodyPr>
          <a:lstStyle/>
          <a:p>
            <a:pPr>
              <a:lnSpc>
                <a:spcPct val="90000"/>
              </a:lnSpc>
            </a:pPr>
            <a:r>
              <a:rPr lang="en-US" sz="2800"/>
              <a:t>Graph 5: </a:t>
            </a:r>
            <a:r>
              <a:rPr lang="en-US" sz="2800" b="0" i="0"/>
              <a:t>Diagnosis-Based Prescription Network Graph</a:t>
            </a:r>
            <a:br>
              <a:rPr lang="en-US" sz="2800"/>
            </a:br>
            <a:endParaRPr lang="en-US" sz="2800"/>
          </a:p>
        </p:txBody>
      </p:sp>
      <p:sp>
        <p:nvSpPr>
          <p:cNvPr id="3" name="Content Placeholder 2">
            <a:extLst>
              <a:ext uri="{FF2B5EF4-FFF2-40B4-BE49-F238E27FC236}">
                <a16:creationId xmlns:a16="http://schemas.microsoft.com/office/drawing/2014/main" id="{4BC29268-0A7F-44D9-EF8E-061CBE170735}"/>
              </a:ext>
            </a:extLst>
          </p:cNvPr>
          <p:cNvSpPr>
            <a:spLocks noGrp="1"/>
          </p:cNvSpPr>
          <p:nvPr>
            <p:ph idx="1"/>
          </p:nvPr>
        </p:nvSpPr>
        <p:spPr>
          <a:xfrm>
            <a:off x="6400799" y="960119"/>
            <a:ext cx="5130210" cy="5022661"/>
          </a:xfrm>
        </p:spPr>
        <p:txBody>
          <a:bodyPr>
            <a:normAutofit/>
          </a:bodyPr>
          <a:lstStyle/>
          <a:p>
            <a:endParaRPr lang="en-US" b="0" i="0" u="none" strike="noStrike" dirty="0">
              <a:effectLst/>
            </a:endParaRPr>
          </a:p>
          <a:p>
            <a:r>
              <a:rPr lang="en-US" b="0" i="0" u="none" strike="noStrike" dirty="0">
                <a:effectLst/>
              </a:rPr>
              <a:t>A network graph shows drug relationships, co-prescriptions, and interactions, highlighting common treatment patterns. Red nodes represent diagnoses, blue nodes are prescriptions, and thicker lines indicate stronger links. Some drugs treat many conditions, while others are for specific cases.</a:t>
            </a:r>
          </a:p>
        </p:txBody>
      </p:sp>
      <p:pic>
        <p:nvPicPr>
          <p:cNvPr id="5" name="Picture 4" descr="A network graph with red and blue dots&#10;&#10;AI-generated content may be incorrect.">
            <a:extLst>
              <a:ext uri="{FF2B5EF4-FFF2-40B4-BE49-F238E27FC236}">
                <a16:creationId xmlns:a16="http://schemas.microsoft.com/office/drawing/2014/main" id="{F6F2C4C8-0C22-17A4-65BA-55B2B6BFB86E}"/>
              </a:ext>
            </a:extLst>
          </p:cNvPr>
          <p:cNvPicPr>
            <a:picLocks noChangeAspect="1"/>
          </p:cNvPicPr>
          <p:nvPr/>
        </p:nvPicPr>
        <p:blipFill>
          <a:blip r:embed="rId2"/>
          <a:stretch>
            <a:fillRect/>
          </a:stretch>
        </p:blipFill>
        <p:spPr>
          <a:xfrm>
            <a:off x="640080" y="1974588"/>
            <a:ext cx="5443729" cy="4008192"/>
          </a:xfrm>
          <a:prstGeom prst="rect">
            <a:avLst/>
          </a:prstGeom>
        </p:spPr>
      </p:pic>
      <p:cxnSp>
        <p:nvCxnSpPr>
          <p:cNvPr id="15" name="Straight Connector 14">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1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70C2F9-9D7D-5C4A-D312-753990AD5C2B}"/>
              </a:ext>
            </a:extLst>
          </p:cNvPr>
          <p:cNvSpPr>
            <a:spLocks noGrp="1"/>
          </p:cNvSpPr>
          <p:nvPr>
            <p:ph type="title"/>
          </p:nvPr>
        </p:nvSpPr>
        <p:spPr>
          <a:xfrm>
            <a:off x="914400" y="1371600"/>
            <a:ext cx="10360152" cy="1139911"/>
          </a:xfrm>
        </p:spPr>
        <p:txBody>
          <a:bodyPr>
            <a:normAutofit/>
          </a:bodyPr>
          <a:lstStyle/>
          <a:p>
            <a:r>
              <a:rPr lang="en-US" dirty="0"/>
              <a:t>Graph 5: Step by Step</a:t>
            </a:r>
          </a:p>
        </p:txBody>
      </p:sp>
      <p:cxnSp>
        <p:nvCxnSpPr>
          <p:cNvPr id="32" name="Straight Connector 31">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205BFEE-F137-D116-6A7D-2BD5140ABBB0}"/>
              </a:ext>
            </a:extLst>
          </p:cNvPr>
          <p:cNvGraphicFramePr>
            <a:graphicFrameLocks noGrp="1"/>
          </p:cNvGraphicFramePr>
          <p:nvPr>
            <p:ph idx="1"/>
            <p:extLst>
              <p:ext uri="{D42A27DB-BD31-4B8C-83A1-F6EECF244321}">
                <p14:modId xmlns:p14="http://schemas.microsoft.com/office/powerpoint/2010/main" val="1081083842"/>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923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1AF7D-FDC7-E20B-C140-F917A8AC382C}"/>
              </a:ext>
            </a:extLst>
          </p:cNvPr>
          <p:cNvSpPr>
            <a:spLocks noGrp="1"/>
          </p:cNvSpPr>
          <p:nvPr>
            <p:ph type="title"/>
          </p:nvPr>
        </p:nvSpPr>
        <p:spPr>
          <a:xfrm>
            <a:off x="914400" y="1371600"/>
            <a:ext cx="10360152" cy="1139911"/>
          </a:xfrm>
        </p:spPr>
        <p:txBody>
          <a:bodyPr>
            <a:normAutofit/>
          </a:bodyPr>
          <a:lstStyle/>
          <a:p>
            <a:r>
              <a:rPr lang="en-US"/>
              <a:t>Overview</a:t>
            </a:r>
            <a:endParaRPr lang="en-US" dirty="0"/>
          </a:p>
        </p:txBody>
      </p:sp>
      <p:cxnSp>
        <p:nvCxnSpPr>
          <p:cNvPr id="14" name="Straight Connector 13">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CDC4733E-F44A-2468-A983-0A2AAB41CAC9}"/>
              </a:ext>
            </a:extLst>
          </p:cNvPr>
          <p:cNvGraphicFramePr>
            <a:graphicFrameLocks noGrp="1"/>
          </p:cNvGraphicFramePr>
          <p:nvPr>
            <p:ph idx="1"/>
            <p:extLst>
              <p:ext uri="{D42A27DB-BD31-4B8C-83A1-F6EECF244321}">
                <p14:modId xmlns:p14="http://schemas.microsoft.com/office/powerpoint/2010/main" val="657653757"/>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557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23C243-FE9E-0F8E-B0E5-C87998FAE1BC}"/>
              </a:ext>
            </a:extLst>
          </p:cNvPr>
          <p:cNvSpPr>
            <a:spLocks noGrp="1"/>
          </p:cNvSpPr>
          <p:nvPr>
            <p:ph type="title"/>
          </p:nvPr>
        </p:nvSpPr>
        <p:spPr>
          <a:xfrm>
            <a:off x="640080" y="914399"/>
            <a:ext cx="10847494" cy="1171069"/>
          </a:xfrm>
        </p:spPr>
        <p:txBody>
          <a:bodyPr anchor="t">
            <a:normAutofit fontScale="90000"/>
          </a:bodyPr>
          <a:lstStyle/>
          <a:p>
            <a:pPr>
              <a:lnSpc>
                <a:spcPct val="90000"/>
              </a:lnSpc>
            </a:pPr>
            <a:r>
              <a:rPr lang="en-US" sz="3700" b="0" dirty="0">
                <a:effectLst/>
                <a:latin typeface="Menlo" panose="020B0609030804020204" pitchFamily="49" charset="0"/>
              </a:rPr>
              <a:t>Graph 1: Most Common Microorganisms in Blood Cultures</a:t>
            </a:r>
            <a:br>
              <a:rPr lang="en-US" sz="3700" b="0" dirty="0">
                <a:effectLst/>
                <a:latin typeface="Menlo" panose="020B0609030804020204" pitchFamily="49" charset="0"/>
              </a:rPr>
            </a:br>
            <a:endParaRPr lang="en-US" sz="3700" dirty="0"/>
          </a:p>
        </p:txBody>
      </p:sp>
      <p:sp>
        <p:nvSpPr>
          <p:cNvPr id="8" name="Content Placeholder 7">
            <a:extLst>
              <a:ext uri="{FF2B5EF4-FFF2-40B4-BE49-F238E27FC236}">
                <a16:creationId xmlns:a16="http://schemas.microsoft.com/office/drawing/2014/main" id="{C5A3BF23-70A6-7072-1FAA-8D95E2513420}"/>
              </a:ext>
            </a:extLst>
          </p:cNvPr>
          <p:cNvSpPr>
            <a:spLocks noGrp="1"/>
          </p:cNvSpPr>
          <p:nvPr>
            <p:ph idx="1"/>
          </p:nvPr>
        </p:nvSpPr>
        <p:spPr>
          <a:xfrm>
            <a:off x="6915150" y="2256287"/>
            <a:ext cx="4563618" cy="3760459"/>
          </a:xfrm>
        </p:spPr>
        <p:txBody>
          <a:bodyPr anchor="t">
            <a:normAutofit/>
          </a:bodyPr>
          <a:lstStyle/>
          <a:p>
            <a:r>
              <a:rPr lang="en-US" b="0" i="0" u="none" strike="noStrike" dirty="0">
                <a:solidFill>
                  <a:srgbClr val="000000"/>
                </a:solidFill>
                <a:effectLst/>
              </a:rPr>
              <a:t>This visualization highlights the most frequently detected microorganisms in hospital blood cultures. Identifying these microorganisms is critical for guiding treatment strategies and antibiotic stewardship. By analyzing this data, hospitals can proactively prepare for common infections and mitigate the spread of resistant bacteria.</a:t>
            </a:r>
          </a:p>
          <a:p>
            <a:endParaRPr lang="en-US" dirty="0"/>
          </a:p>
        </p:txBody>
      </p:sp>
      <p:pic>
        <p:nvPicPr>
          <p:cNvPr id="4" name="Content Placeholder 3" descr="A graph of microorganisms&#10;&#10;AI-generated content may be incorrect.">
            <a:extLst>
              <a:ext uri="{FF2B5EF4-FFF2-40B4-BE49-F238E27FC236}">
                <a16:creationId xmlns:a16="http://schemas.microsoft.com/office/drawing/2014/main" id="{42423995-5331-A9A6-84B9-EB40C0DCF707}"/>
              </a:ext>
            </a:extLst>
          </p:cNvPr>
          <p:cNvPicPr>
            <a:picLocks noChangeAspect="1"/>
          </p:cNvPicPr>
          <p:nvPr/>
        </p:nvPicPr>
        <p:blipFill>
          <a:blip r:embed="rId2"/>
          <a:stretch>
            <a:fillRect/>
          </a:stretch>
        </p:blipFill>
        <p:spPr>
          <a:xfrm>
            <a:off x="713232" y="2256287"/>
            <a:ext cx="5030714" cy="3760459"/>
          </a:xfrm>
          <a:prstGeom prst="rect">
            <a:avLst/>
          </a:prstGeom>
        </p:spPr>
      </p:pic>
      <p:cxnSp>
        <p:nvCxnSpPr>
          <p:cNvPr id="13" name="Straight Connector 12">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352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1262FA-D877-83C2-79D6-B5BE8F98D902}"/>
              </a:ext>
            </a:extLst>
          </p:cNvPr>
          <p:cNvSpPr>
            <a:spLocks noGrp="1"/>
          </p:cNvSpPr>
          <p:nvPr>
            <p:ph type="title"/>
          </p:nvPr>
        </p:nvSpPr>
        <p:spPr>
          <a:xfrm>
            <a:off x="640079" y="4857985"/>
            <a:ext cx="10890929" cy="1074405"/>
          </a:xfrm>
        </p:spPr>
        <p:txBody>
          <a:bodyPr anchor="b">
            <a:normAutofit/>
          </a:bodyPr>
          <a:lstStyle/>
          <a:p>
            <a:r>
              <a:rPr lang="en-US" dirty="0"/>
              <a:t>Graph 1: Step by Step</a:t>
            </a:r>
          </a:p>
        </p:txBody>
      </p:sp>
      <p:cxnSp>
        <p:nvCxnSpPr>
          <p:cNvPr id="53" name="Straight Connector 52">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0627"/>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39" name="Content Placeholder 2">
            <a:extLst>
              <a:ext uri="{FF2B5EF4-FFF2-40B4-BE49-F238E27FC236}">
                <a16:creationId xmlns:a16="http://schemas.microsoft.com/office/drawing/2014/main" id="{70433391-B8F0-F5D6-0B53-887CC7853DFC}"/>
              </a:ext>
            </a:extLst>
          </p:cNvPr>
          <p:cNvGraphicFramePr>
            <a:graphicFrameLocks noGrp="1"/>
          </p:cNvGraphicFramePr>
          <p:nvPr>
            <p:ph idx="1"/>
            <p:extLst>
              <p:ext uri="{D42A27DB-BD31-4B8C-83A1-F6EECF244321}">
                <p14:modId xmlns:p14="http://schemas.microsoft.com/office/powerpoint/2010/main" val="2602222080"/>
              </p:ext>
            </p:extLst>
          </p:nvPr>
        </p:nvGraphicFramePr>
        <p:xfrm>
          <a:off x="640080" y="777580"/>
          <a:ext cx="10890928" cy="3943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5227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DE924E-E0C3-5869-E52E-DD2B168C6202}"/>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F44AF9-6FFC-C9C1-B69B-C3195947A44F}"/>
              </a:ext>
            </a:extLst>
          </p:cNvPr>
          <p:cNvSpPr>
            <a:spLocks noGrp="1"/>
          </p:cNvSpPr>
          <p:nvPr>
            <p:ph type="title"/>
          </p:nvPr>
        </p:nvSpPr>
        <p:spPr>
          <a:xfrm>
            <a:off x="640080" y="914399"/>
            <a:ext cx="10847494" cy="1171069"/>
          </a:xfrm>
        </p:spPr>
        <p:txBody>
          <a:bodyPr anchor="t">
            <a:normAutofit/>
          </a:bodyPr>
          <a:lstStyle/>
          <a:p>
            <a:pPr lvl="0">
              <a:defRPr cap="all"/>
            </a:pPr>
            <a:r>
              <a:rPr lang="en-US" sz="3700"/>
              <a:t>Graph 2: Trend of Prescriptions Over Time</a:t>
            </a:r>
          </a:p>
        </p:txBody>
      </p:sp>
      <p:sp>
        <p:nvSpPr>
          <p:cNvPr id="8" name="Content Placeholder 7">
            <a:extLst>
              <a:ext uri="{FF2B5EF4-FFF2-40B4-BE49-F238E27FC236}">
                <a16:creationId xmlns:a16="http://schemas.microsoft.com/office/drawing/2014/main" id="{24BB0D0F-B7AF-40C2-0F74-A77B9B189556}"/>
              </a:ext>
            </a:extLst>
          </p:cNvPr>
          <p:cNvSpPr>
            <a:spLocks noGrp="1"/>
          </p:cNvSpPr>
          <p:nvPr>
            <p:ph idx="1"/>
          </p:nvPr>
        </p:nvSpPr>
        <p:spPr>
          <a:xfrm>
            <a:off x="6915150" y="2256287"/>
            <a:ext cx="4563618" cy="3760459"/>
          </a:xfrm>
        </p:spPr>
        <p:txBody>
          <a:bodyPr anchor="t">
            <a:normAutofit/>
          </a:bodyPr>
          <a:lstStyle/>
          <a:p>
            <a:r>
              <a:rPr lang="en-US" b="0" i="0" u="none" strike="noStrike">
                <a:effectLst/>
              </a:rPr>
              <a:t>This line graph presents the variation in prescription rates over time. Seasonal trends, public health interventions, and hospital protocols can influence these fluctuations. Understanding these trends assists in inventory management and policy adjustments to optimize patient care.</a:t>
            </a:r>
          </a:p>
        </p:txBody>
      </p:sp>
      <p:pic>
        <p:nvPicPr>
          <p:cNvPr id="3" name="Picture 2" descr="A graph showing a number of prescriptions&#10;&#10;AI-generated content may be incorrect.">
            <a:extLst>
              <a:ext uri="{FF2B5EF4-FFF2-40B4-BE49-F238E27FC236}">
                <a16:creationId xmlns:a16="http://schemas.microsoft.com/office/drawing/2014/main" id="{F9DEE9A9-5E51-342E-BFA8-B44F2A89AED1}"/>
              </a:ext>
            </a:extLst>
          </p:cNvPr>
          <p:cNvPicPr>
            <a:picLocks noChangeAspect="1"/>
          </p:cNvPicPr>
          <p:nvPr/>
        </p:nvPicPr>
        <p:blipFill>
          <a:blip r:embed="rId2"/>
          <a:srcRect l="23483" r="7087" b="-2"/>
          <a:stretch/>
        </p:blipFill>
        <p:spPr>
          <a:xfrm>
            <a:off x="713232" y="2256287"/>
            <a:ext cx="4580416" cy="3760459"/>
          </a:xfrm>
          <a:prstGeom prst="rect">
            <a:avLst/>
          </a:prstGeom>
        </p:spPr>
      </p:pic>
      <p:cxnSp>
        <p:nvCxnSpPr>
          <p:cNvPr id="32" name="Straight Connector 3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861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6364F-82E8-E875-DACE-720AF2A40EC5}"/>
              </a:ext>
            </a:extLst>
          </p:cNvPr>
          <p:cNvSpPr>
            <a:spLocks noGrp="1"/>
          </p:cNvSpPr>
          <p:nvPr>
            <p:ph type="title"/>
          </p:nvPr>
        </p:nvSpPr>
        <p:spPr>
          <a:xfrm>
            <a:off x="640079" y="1371601"/>
            <a:ext cx="10890929" cy="1097280"/>
          </a:xfrm>
        </p:spPr>
        <p:txBody>
          <a:bodyPr>
            <a:normAutofit/>
          </a:bodyPr>
          <a:lstStyle/>
          <a:p>
            <a:r>
              <a:rPr lang="en-US"/>
              <a:t>Graph 2: Step by Step</a:t>
            </a:r>
            <a:endParaRPr lang="en-US" dirty="0"/>
          </a:p>
        </p:txBody>
      </p:sp>
      <p:cxnSp>
        <p:nvCxnSpPr>
          <p:cNvPr id="32" name="Straight Connector 31">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088DB2F-D2EB-496C-CEF1-C79AF6DD51CF}"/>
              </a:ext>
            </a:extLst>
          </p:cNvPr>
          <p:cNvGraphicFramePr>
            <a:graphicFrameLocks noGrp="1"/>
          </p:cNvGraphicFramePr>
          <p:nvPr>
            <p:ph idx="1"/>
            <p:extLst>
              <p:ext uri="{D42A27DB-BD31-4B8C-83A1-F6EECF244321}">
                <p14:modId xmlns:p14="http://schemas.microsoft.com/office/powerpoint/2010/main" val="4292433296"/>
              </p:ext>
            </p:extLst>
          </p:nvPr>
        </p:nvGraphicFramePr>
        <p:xfrm>
          <a:off x="640079" y="2559050"/>
          <a:ext cx="10890929" cy="3738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1146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4A9AF8-0158-29A6-F0D3-CF80C330C88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A83C1A-C918-15A4-8FD0-22FE9F0A1C75}"/>
              </a:ext>
            </a:extLst>
          </p:cNvPr>
          <p:cNvSpPr>
            <a:spLocks noGrp="1"/>
          </p:cNvSpPr>
          <p:nvPr>
            <p:ph type="title"/>
          </p:nvPr>
        </p:nvSpPr>
        <p:spPr>
          <a:xfrm>
            <a:off x="640080" y="914399"/>
            <a:ext cx="10847494" cy="1171069"/>
          </a:xfrm>
        </p:spPr>
        <p:txBody>
          <a:bodyPr anchor="t">
            <a:normAutofit/>
          </a:bodyPr>
          <a:lstStyle/>
          <a:p>
            <a:pPr lvl="0">
              <a:defRPr cap="all"/>
            </a:pPr>
            <a:r>
              <a:rPr lang="en-US"/>
              <a:t>Graph 3: Top 10 Prescribed Drugs</a:t>
            </a:r>
          </a:p>
        </p:txBody>
      </p:sp>
      <p:sp>
        <p:nvSpPr>
          <p:cNvPr id="8" name="Content Placeholder 7">
            <a:extLst>
              <a:ext uri="{FF2B5EF4-FFF2-40B4-BE49-F238E27FC236}">
                <a16:creationId xmlns:a16="http://schemas.microsoft.com/office/drawing/2014/main" id="{F15631C2-91C0-B1A1-01A6-A6BF7B70B825}"/>
              </a:ext>
            </a:extLst>
          </p:cNvPr>
          <p:cNvSpPr>
            <a:spLocks noGrp="1"/>
          </p:cNvSpPr>
          <p:nvPr>
            <p:ph idx="1"/>
          </p:nvPr>
        </p:nvSpPr>
        <p:spPr>
          <a:xfrm>
            <a:off x="6915150" y="2256287"/>
            <a:ext cx="4563618" cy="3760459"/>
          </a:xfrm>
        </p:spPr>
        <p:txBody>
          <a:bodyPr anchor="t">
            <a:normAutofit/>
          </a:bodyPr>
          <a:lstStyle/>
          <a:p>
            <a:r>
              <a:rPr lang="en-US" b="0" i="0" u="none" strike="noStrike" dirty="0">
                <a:effectLst/>
              </a:rPr>
              <a:t>This bar chart illustrates the most frequently prescribed medications. Identifying these drugs helps hospitals manage stock levels and analyze treatment patterns for prevalent conditions.</a:t>
            </a:r>
          </a:p>
          <a:p>
            <a:pPr marL="0" indent="0">
              <a:buNone/>
            </a:pPr>
            <a:endParaRPr lang="en-US" dirty="0"/>
          </a:p>
        </p:txBody>
      </p:sp>
      <p:pic>
        <p:nvPicPr>
          <p:cNvPr id="3" name="Picture 2">
            <a:extLst>
              <a:ext uri="{FF2B5EF4-FFF2-40B4-BE49-F238E27FC236}">
                <a16:creationId xmlns:a16="http://schemas.microsoft.com/office/drawing/2014/main" id="{D2F860D8-F7B3-9A0A-84E3-EAE13DF331A2}"/>
              </a:ext>
            </a:extLst>
          </p:cNvPr>
          <p:cNvPicPr>
            <a:picLocks noChangeAspect="1"/>
          </p:cNvPicPr>
          <p:nvPr/>
        </p:nvPicPr>
        <p:blipFill>
          <a:blip r:embed="rId2"/>
          <a:stretch>
            <a:fillRect/>
          </a:stretch>
        </p:blipFill>
        <p:spPr>
          <a:xfrm>
            <a:off x="713232" y="2401903"/>
            <a:ext cx="5648193" cy="3614843"/>
          </a:xfrm>
          <a:prstGeom prst="rect">
            <a:avLst/>
          </a:prstGeom>
        </p:spPr>
      </p:pic>
      <p:cxnSp>
        <p:nvCxnSpPr>
          <p:cNvPr id="18" name="Straight Connector 17">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803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B1B1E8-B673-933E-7057-3AEB18ABA9B6}"/>
              </a:ext>
            </a:extLst>
          </p:cNvPr>
          <p:cNvSpPr>
            <a:spLocks noGrp="1"/>
          </p:cNvSpPr>
          <p:nvPr>
            <p:ph type="title"/>
          </p:nvPr>
        </p:nvSpPr>
        <p:spPr>
          <a:xfrm>
            <a:off x="640079" y="4857985"/>
            <a:ext cx="10890929" cy="1074405"/>
          </a:xfrm>
        </p:spPr>
        <p:txBody>
          <a:bodyPr anchor="b">
            <a:normAutofit/>
          </a:bodyPr>
          <a:lstStyle/>
          <a:p>
            <a:r>
              <a:rPr lang="en-US" dirty="0"/>
              <a:t>Graph 3: Step by Step</a:t>
            </a:r>
          </a:p>
        </p:txBody>
      </p:sp>
      <p:cxnSp>
        <p:nvCxnSpPr>
          <p:cNvPr id="26" name="Straight Connector 25">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0627"/>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E1C425C-F800-E84B-CB1D-ED56D5773B25}"/>
              </a:ext>
            </a:extLst>
          </p:cNvPr>
          <p:cNvGraphicFramePr>
            <a:graphicFrameLocks noGrp="1"/>
          </p:cNvGraphicFramePr>
          <p:nvPr>
            <p:ph idx="1"/>
            <p:extLst>
              <p:ext uri="{D42A27DB-BD31-4B8C-83A1-F6EECF244321}">
                <p14:modId xmlns:p14="http://schemas.microsoft.com/office/powerpoint/2010/main" val="2616812398"/>
              </p:ext>
            </p:extLst>
          </p:nvPr>
        </p:nvGraphicFramePr>
        <p:xfrm>
          <a:off x="640080" y="777580"/>
          <a:ext cx="10890928" cy="3943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89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D004A8-14E1-DB6F-4128-E2506AFA7408}"/>
              </a:ext>
            </a:extLst>
          </p:cNvPr>
          <p:cNvSpPr>
            <a:spLocks noGrp="1"/>
          </p:cNvSpPr>
          <p:nvPr>
            <p:ph type="title"/>
          </p:nvPr>
        </p:nvSpPr>
        <p:spPr>
          <a:xfrm>
            <a:off x="640080" y="914401"/>
            <a:ext cx="4876801" cy="1569516"/>
          </a:xfrm>
        </p:spPr>
        <p:txBody>
          <a:bodyPr anchor="t">
            <a:normAutofit/>
          </a:bodyPr>
          <a:lstStyle/>
          <a:p>
            <a:pPr>
              <a:lnSpc>
                <a:spcPct val="90000"/>
              </a:lnSpc>
            </a:pPr>
            <a:r>
              <a:rPr lang="en-US" sz="3400"/>
              <a:t>Graph 4: Antibiotic Resistance Patterns</a:t>
            </a:r>
            <a:br>
              <a:rPr lang="en-US" sz="3400"/>
            </a:br>
            <a:endParaRPr lang="en-US" sz="3400" dirty="0"/>
          </a:p>
        </p:txBody>
      </p:sp>
      <p:sp>
        <p:nvSpPr>
          <p:cNvPr id="3" name="Content Placeholder 2">
            <a:extLst>
              <a:ext uri="{FF2B5EF4-FFF2-40B4-BE49-F238E27FC236}">
                <a16:creationId xmlns:a16="http://schemas.microsoft.com/office/drawing/2014/main" id="{555A106B-4808-02F8-FC3B-B2819CBD0E87}"/>
              </a:ext>
            </a:extLst>
          </p:cNvPr>
          <p:cNvSpPr>
            <a:spLocks noGrp="1"/>
          </p:cNvSpPr>
          <p:nvPr>
            <p:ph idx="1"/>
          </p:nvPr>
        </p:nvSpPr>
        <p:spPr>
          <a:xfrm>
            <a:off x="6400799" y="960119"/>
            <a:ext cx="5130210" cy="5022661"/>
          </a:xfrm>
        </p:spPr>
        <p:txBody>
          <a:bodyPr>
            <a:normAutofit/>
          </a:bodyPr>
          <a:lstStyle/>
          <a:p>
            <a:r>
              <a:rPr lang="en-US" b="0" i="0" u="none" strike="noStrike">
                <a:effectLst/>
              </a:rPr>
              <a:t>This heatmap visualizes antibiotic resistance patterns by displaying interactions between different antibiotics and bacterial resistance interpretations. Hospitals use this data to optimize treatment protocols and mitigate antibiotic resistance</a:t>
            </a:r>
          </a:p>
          <a:p>
            <a:endParaRPr lang="en-US" dirty="0"/>
          </a:p>
        </p:txBody>
      </p:sp>
      <p:pic>
        <p:nvPicPr>
          <p:cNvPr id="4" name="Picture 3">
            <a:extLst>
              <a:ext uri="{FF2B5EF4-FFF2-40B4-BE49-F238E27FC236}">
                <a16:creationId xmlns:a16="http://schemas.microsoft.com/office/drawing/2014/main" id="{2F5BE4E5-E13F-1C0D-81D6-76D7B4C59994}"/>
              </a:ext>
            </a:extLst>
          </p:cNvPr>
          <p:cNvPicPr>
            <a:picLocks noChangeAspect="1"/>
          </p:cNvPicPr>
          <p:nvPr/>
        </p:nvPicPr>
        <p:blipFill>
          <a:blip r:embed="rId2"/>
          <a:stretch>
            <a:fillRect/>
          </a:stretch>
        </p:blipFill>
        <p:spPr>
          <a:xfrm>
            <a:off x="713232" y="2279377"/>
            <a:ext cx="5590028" cy="3703392"/>
          </a:xfrm>
          <a:prstGeom prst="rect">
            <a:avLst/>
          </a:prstGeom>
        </p:spPr>
      </p:pic>
      <p:cxnSp>
        <p:nvCxnSpPr>
          <p:cNvPr id="18" name="Straight Connector 17">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000382"/>
      </p:ext>
    </p:extLst>
  </p:cSld>
  <p:clrMapOvr>
    <a:masterClrMapping/>
  </p:clrMapOvr>
</p:sld>
</file>

<file path=ppt/theme/theme1.xml><?xml version="1.0" encoding="utf-8"?>
<a:theme xmlns:a="http://schemas.openxmlformats.org/drawingml/2006/main" name="DashVTI">
  <a:themeElements>
    <a:clrScheme name="AnalogousFromRegularSeedRightStep">
      <a:dk1>
        <a:srgbClr val="000000"/>
      </a:dk1>
      <a:lt1>
        <a:srgbClr val="FFFFFF"/>
      </a:lt1>
      <a:dk2>
        <a:srgbClr val="1D2734"/>
      </a:dk2>
      <a:lt2>
        <a:srgbClr val="E8E3E2"/>
      </a:lt2>
      <a:accent1>
        <a:srgbClr val="4CAFC0"/>
      </a:accent1>
      <a:accent2>
        <a:srgbClr val="3B6EB1"/>
      </a:accent2>
      <a:accent3>
        <a:srgbClr val="4D4FC3"/>
      </a:accent3>
      <a:accent4>
        <a:srgbClr val="6A3BB1"/>
      </a:accent4>
      <a:accent5>
        <a:srgbClr val="AE4DC3"/>
      </a:accent5>
      <a:accent6>
        <a:srgbClr val="B13B96"/>
      </a:accent6>
      <a:hlink>
        <a:srgbClr val="BF523F"/>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131</TotalTime>
  <Words>679</Words>
  <Application>Microsoft Macintosh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Grandview Display</vt:lpstr>
      <vt:lpstr>Menlo</vt:lpstr>
      <vt:lpstr>DashVTI</vt:lpstr>
      <vt:lpstr>Data Visualization of MIMIC Demo Dataset</vt:lpstr>
      <vt:lpstr>Overview</vt:lpstr>
      <vt:lpstr>Graph 1: Most Common Microorganisms in Blood Cultures </vt:lpstr>
      <vt:lpstr>Graph 1: Step by Step</vt:lpstr>
      <vt:lpstr>Graph 2: Trend of Prescriptions Over Time</vt:lpstr>
      <vt:lpstr>Graph 2: Step by Step</vt:lpstr>
      <vt:lpstr>Graph 3: Top 10 Prescribed Drugs</vt:lpstr>
      <vt:lpstr>Graph 3: Step by Step</vt:lpstr>
      <vt:lpstr>Graph 4: Antibiotic Resistance Patterns </vt:lpstr>
      <vt:lpstr>Graph 4: Step by Step</vt:lpstr>
      <vt:lpstr>Graph 5: Diagnosis-Based Prescription Network Graph </vt:lpstr>
      <vt:lpstr>Graph 5: Step by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Minjares</dc:creator>
  <cp:lastModifiedBy>Jesus Minjares</cp:lastModifiedBy>
  <cp:revision>3</cp:revision>
  <dcterms:created xsi:type="dcterms:W3CDTF">2025-02-01T21:53:26Z</dcterms:created>
  <dcterms:modified xsi:type="dcterms:W3CDTF">2025-02-06T22:45:11Z</dcterms:modified>
</cp:coreProperties>
</file>