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269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0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39D4-6C3D-D140-9BE7-240B4FEDAB4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47E3-5DEF-0C49-85C9-8BDC543E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readshee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53639"/>
          </a:xfrm>
          <a:prstGeom prst="rect">
            <a:avLst/>
          </a:prstGeom>
        </p:spPr>
      </p:pic>
      <p:pic>
        <p:nvPicPr>
          <p:cNvPr id="5" name="Picture 4" descr="spreadshee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75" y="2490280"/>
            <a:ext cx="8217234" cy="43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Minnier</dc:creator>
  <cp:lastModifiedBy>Jessica Minnier</cp:lastModifiedBy>
  <cp:revision>1</cp:revision>
  <dcterms:created xsi:type="dcterms:W3CDTF">2016-12-06T16:41:04Z</dcterms:created>
  <dcterms:modified xsi:type="dcterms:W3CDTF">2016-12-06T16:44:25Z</dcterms:modified>
</cp:coreProperties>
</file>