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AADB-F9C3-9D40-833D-4164C3A8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972F6-16E1-3B42-BF14-BAF243AD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3FEA-9242-AE45-B563-92F9CEB9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49E-CA94-FD4E-BBB6-728A4D11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61F6-D980-A648-94CA-2BD518AC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4A6-195E-9547-9B6D-A16B5838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2BC8D-AB17-AF43-8EDF-47371F1F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7195-E26C-1C42-80BD-A52E9CCE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3856-FAA8-754D-9CEB-AA33F80F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C277-3507-844E-A75D-E1E7A860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43996-144F-A64E-94E0-F0CB4339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10405-7735-D14D-8440-198AA67B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9157-1C94-954B-900B-055B868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7AAA-E65C-C144-96B1-BFCDE60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302-58B7-0F4C-824D-DC87B12F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A28A-3ED3-6942-A00F-CBAE1566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208A-08CB-DE49-94E3-F5E3678E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6AFC-CAB8-6B48-8025-E64EE8DA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F599-1D50-C24C-AB73-0CCCA1A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469D-24A1-3641-A76B-B08CFA85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22EE-3917-004F-81AE-22AAF268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2E7D-07B7-B849-95C3-5A45DECA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CE9D-8357-C048-9709-635CCBD2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B998-64D2-0E43-B793-B42C2131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C4D2-A8AF-934F-805E-64C41774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D1D-9C9F-F54F-A3D6-A0C268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B4C5-E82A-2F44-8F88-671552F27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565E-0F96-0A49-80AB-F1702770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038D-CE45-9543-B970-80CDD913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7523-39D2-CA4F-ACFD-F31EA340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60DA5-EE3B-B541-BB1A-EF3B933C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DE1D-96FD-0D47-A7FA-D26FA716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A869-C2BA-F94B-AF4A-3C3313ED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2ADC-82DD-6643-866E-29959D8F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32DE2-E053-6345-98B5-17E7358A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1656F-07EF-504D-A7DE-F220D942A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2E492-63BE-9542-8D5A-C4839AB5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D243E-8B8C-3F47-BAD5-A3438B65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57E9F-B6A1-B74D-851F-5804AB6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1F41-501A-3F4A-B2AA-8695B1F2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FCBFE-42F8-FE41-81D2-D62FBAD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E20A0-0272-4046-8A2A-F97C9BC0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C61DF-5627-E048-AE86-B6249564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0ED6F-60C4-204D-B75D-E06A1E02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20B74-EBF3-274C-BC8A-F6FE2CCE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AC631-8317-C54A-AC71-62727B8E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A0B9-5154-7944-B7CE-55117DAC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B09A-D1DD-194E-97A3-8B3EF584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6127-24E1-8F44-9CB5-EC0C0FF2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C068-D175-B449-A8A6-AC71B9A9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4D968-5B9E-9B49-98B9-48864F8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F1BF-A1C7-3D46-B574-083C3800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9932-D9DC-764C-B03C-1D9035C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3-DD2C-014D-8939-4134E5B55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08A8-DB89-E944-A3E1-AC001276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D885-FAC1-6C4A-B4B3-A2B34187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03EBA-AE1A-F14B-87AC-BF44A81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0DB9-BD78-8F45-BB4D-04CE53F3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AAF45-1537-FB4F-9DBF-A5C77E5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3A8D-0117-7E4E-AB06-FE7EF77C6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DCC6-B446-BE4A-A6C1-2FDB448C8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2699-2E25-934E-ADDD-0154FA62EC5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5F0C-F7AE-D04C-B31D-55BEB8AD3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900E-F42E-654C-86E6-2F352B5A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5C4-9CA7-ED4A-AB98-09FFC75D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innier/rstudioconf18_jennybryan_forgot/blob/master/notes.md" TargetMode="External"/><Relationship Id="rId2" Type="http://schemas.openxmlformats.org/officeDocument/2006/relationships/hyperlink" Target="https://github.com/jennybc/what-they-forg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minnier/rstudioconf18_jennybryan_forgot/blob/master/notes_rstudioconf18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8BC3-CC2F-654A-A870-3B26B2F1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296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Rstudio</a:t>
            </a:r>
            <a:r>
              <a:rPr lang="en-US" dirty="0"/>
              <a:t>::</a:t>
            </a:r>
            <a:r>
              <a:rPr lang="en-US" dirty="0" err="1"/>
              <a:t>conf</a:t>
            </a:r>
            <a:r>
              <a:rPr lang="en-US" dirty="0"/>
              <a:t> 2018</a:t>
            </a:r>
            <a:br>
              <a:rPr lang="en-US" dirty="0"/>
            </a:br>
            <a:r>
              <a:rPr lang="en-US" b="1" dirty="0"/>
              <a:t>“What They Forgot to Teach You About R” Training Days – </a:t>
            </a:r>
            <a:br>
              <a:rPr lang="en-US" b="1" dirty="0"/>
            </a:br>
            <a:r>
              <a:rPr lang="en-US" b="1" dirty="0"/>
              <a:t>Jenny Bryan</a:t>
            </a:r>
            <a:br>
              <a:rPr lang="en-US" dirty="0"/>
            </a:br>
            <a:r>
              <a:rPr lang="en-US" dirty="0"/>
              <a:t>(+ Jim Hester)</a:t>
            </a:r>
            <a:br>
              <a:rPr lang="en-US" dirty="0"/>
            </a:br>
            <a:r>
              <a:rPr lang="en-US" sz="4000" dirty="0"/>
              <a:t>Recap by </a:t>
            </a:r>
            <a:r>
              <a:rPr lang="en-US" sz="4000"/>
              <a:t>Jessica Minnier, PDX </a:t>
            </a:r>
            <a:r>
              <a:rPr lang="en-US" sz="4000" dirty="0"/>
              <a:t>R Meetup 2/26/18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7630-B10C-8E45-9EBC-BABFC027D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5048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Jenny’s repo: </a:t>
            </a:r>
            <a:r>
              <a:rPr lang="en-US" dirty="0">
                <a:hlinkClick r:id="rId2"/>
              </a:rPr>
              <a:t>https://github.com/jennybc/what-they-forgot</a:t>
            </a:r>
            <a:r>
              <a:rPr lang="en-US" dirty="0"/>
              <a:t> </a:t>
            </a:r>
          </a:p>
          <a:p>
            <a:r>
              <a:rPr lang="en-US" dirty="0"/>
              <a:t>My notes: </a:t>
            </a:r>
            <a:r>
              <a:rPr lang="en-US" dirty="0">
                <a:hlinkClick r:id="rId3"/>
              </a:rPr>
              <a:t>https://github.com/jminnier/rstudioconf18_jennybryan_forgot/blob/master/notes.md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rstudio</a:t>
            </a:r>
            <a:r>
              <a:rPr lang="en-US" dirty="0"/>
              <a:t>::</a:t>
            </a:r>
            <a:r>
              <a:rPr lang="en-US" dirty="0" err="1"/>
              <a:t>conf</a:t>
            </a:r>
            <a:r>
              <a:rPr lang="en-US" dirty="0"/>
              <a:t> notes: </a:t>
            </a:r>
            <a:r>
              <a:rPr lang="en-US" dirty="0">
                <a:hlinkClick r:id="rId4"/>
              </a:rPr>
              <a:t>https://github.com/jminnier/rstudioconf18_jennybryan_forgot/blob/master/notes_rstudioconf18.md</a:t>
            </a:r>
            <a:r>
              <a:rPr lang="en-US" dirty="0"/>
              <a:t> </a:t>
            </a:r>
          </a:p>
          <a:p>
            <a:r>
              <a:rPr lang="en-US" dirty="0"/>
              <a:t>These slides are a subset of Jenny + Jim’s</a:t>
            </a:r>
          </a:p>
          <a:p>
            <a:r>
              <a:rPr lang="en-US" dirty="0"/>
              <a:t>Not included in slides: live purr coding, API example, </a:t>
            </a:r>
            <a:r>
              <a:rPr lang="en-US" dirty="0" err="1"/>
              <a:t>dotfiles</a:t>
            </a:r>
            <a:r>
              <a:rPr lang="en-US" dirty="0"/>
              <a:t>/start up files (see notes/repo)</a:t>
            </a:r>
          </a:p>
        </p:txBody>
      </p:sp>
    </p:spTree>
    <p:extLst>
      <p:ext uri="{BB962C8B-B14F-4D97-AF65-F5344CB8AC3E}">
        <p14:creationId xmlns:p14="http://schemas.microsoft.com/office/powerpoint/2010/main" val="324601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Rstudio::conf 2018 “What They Forgot to Teach You About R” Training Days –  Jenny Bryan (+ Jim Hester) Recap by Jessica Minnier, PDX R Meetup 2/26/18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Rstudio::conf 2018 “What They Forgot to Teach You About R” – Jenny Bryan (+ Jim Hesterberg) Recap by Jessica Minnier for PDX R Meetup</dc:title>
  <dc:creator>Jessica Minnier</dc:creator>
  <cp:lastModifiedBy>Jessica Minnier</cp:lastModifiedBy>
  <cp:revision>6</cp:revision>
  <dcterms:created xsi:type="dcterms:W3CDTF">2018-02-26T04:13:16Z</dcterms:created>
  <dcterms:modified xsi:type="dcterms:W3CDTF">2018-02-26T04:20:34Z</dcterms:modified>
</cp:coreProperties>
</file>