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3" r:id="rId7"/>
    <p:sldId id="264" r:id="rId8"/>
    <p:sldId id="266" r:id="rId9"/>
    <p:sldId id="267" r:id="rId10"/>
    <p:sldId id="268" r:id="rId1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5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BDFC5A80-BEF5-48FC-9DFC-481A5FA9C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9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F7C942C-E1F3-4F41-8E95-22EE66F86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1B7C3-9D5A-446D-86B2-93E7BEE4E4AD}" type="slidenum">
              <a:rPr lang="en-US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61BB29B3-82D8-4441-9D04-A48BD1537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A7287-CC1A-4814-8516-F5020B6BE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B8CD7-7FAD-43DE-9F94-C5EAAA3AA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424E6-5727-4C58-9C0B-001A6113A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BAAD-8F53-4D50-A129-B668FA813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A18B3-62CD-4DFB-A2CF-24EAC3017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F5DC7-FB92-41C7-B8EC-00459B6648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B6925-BCE1-440D-86AD-32881388EF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26F0-3F53-4116-B1DC-AA12C92A2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7A3B1-889F-4C50-A278-B4DD8A59B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05211-0621-43B6-8BF8-481076FF9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60B79A83-495E-4444-8629-FB3AE807E2C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8k\Documents\GitHub\NightLife\Art\nightsoft 1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341908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2020889"/>
            <a:ext cx="6934200" cy="3240360"/>
          </a:xfrm>
        </p:spPr>
        <p:txBody>
          <a:bodyPr/>
          <a:lstStyle/>
          <a:p>
            <a:pPr lvl="0"/>
            <a:r>
              <a:rPr lang="fr-FR" sz="2400" dirty="0" smtClean="0"/>
              <a:t>Commander depuis </a:t>
            </a:r>
            <a:r>
              <a:rPr lang="fr-FR" sz="2400" dirty="0"/>
              <a:t>une </a:t>
            </a:r>
            <a:r>
              <a:rPr lang="fr-FR" sz="2400" dirty="0" smtClean="0"/>
              <a:t>tablette.</a:t>
            </a:r>
          </a:p>
          <a:p>
            <a:pPr lvl="0"/>
            <a:r>
              <a:rPr lang="fr-FR" sz="2400" dirty="0" smtClean="0"/>
              <a:t>Une </a:t>
            </a:r>
            <a:r>
              <a:rPr lang="fr-FR" sz="2400" dirty="0"/>
              <a:t>tablette « server » afin de voir les </a:t>
            </a:r>
            <a:r>
              <a:rPr lang="fr-FR" sz="2400" dirty="0" smtClean="0"/>
              <a:t>commandes </a:t>
            </a:r>
            <a:r>
              <a:rPr lang="fr-FR" sz="2400" dirty="0"/>
              <a:t>qui ont été passé.</a:t>
            </a:r>
            <a:endParaRPr lang="en-US" sz="2400" dirty="0"/>
          </a:p>
          <a:p>
            <a:pPr lvl="0"/>
            <a:r>
              <a:rPr lang="fr-FR" sz="2400" dirty="0"/>
              <a:t>Permettre </a:t>
            </a:r>
            <a:r>
              <a:rPr lang="fr-FR" sz="2400" dirty="0" smtClean="0"/>
              <a:t>à des marques </a:t>
            </a:r>
            <a:r>
              <a:rPr lang="fr-FR" sz="2400" dirty="0"/>
              <a:t>d'avoir un support visuel sur les tablettes</a:t>
            </a:r>
            <a:r>
              <a:rPr lang="fr-FR" sz="2400" dirty="0" smtClean="0"/>
              <a:t>.</a:t>
            </a:r>
          </a:p>
          <a:p>
            <a:pPr lvl="0"/>
            <a:r>
              <a:rPr lang="fr-FR" sz="2400" dirty="0" smtClean="0"/>
              <a:t>Permettre aux gérants d’avoir des statistiques.</a:t>
            </a:r>
          </a:p>
          <a:p>
            <a:pPr lvl="0"/>
            <a:r>
              <a:rPr lang="fr-FR" sz="2400" dirty="0"/>
              <a:t>N</a:t>
            </a:r>
            <a:r>
              <a:rPr lang="fr-FR" sz="2400" dirty="0" smtClean="0"/>
              <a:t>umérisation des cartes de restaurants. </a:t>
            </a:r>
          </a:p>
        </p:txBody>
      </p:sp>
      <p:pic>
        <p:nvPicPr>
          <p:cNvPr id="2050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2051720" y="1124744"/>
            <a:ext cx="3320380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PDG: Jean MINOUFLET</a:t>
            </a:r>
            <a:endParaRPr lang="fr-FR" dirty="0" smtClean="0"/>
          </a:p>
          <a:p>
            <a:pPr lvl="1"/>
            <a:r>
              <a:rPr lang="fr-FR" sz="1800" dirty="0" smtClean="0"/>
              <a:t>Démarchage de client, Publicité, Communication</a:t>
            </a:r>
          </a:p>
          <a:p>
            <a:r>
              <a:rPr lang="en-US" dirty="0" smtClean="0"/>
              <a:t>Manager development: Boris LIBERKOWSKI</a:t>
            </a:r>
          </a:p>
          <a:p>
            <a:pPr lvl="1"/>
            <a:r>
              <a:rPr lang="fr-FR" sz="1800" dirty="0" smtClean="0"/>
              <a:t>Développement de la solution, Adaptation client, choix des technologies, recherche.</a:t>
            </a:r>
            <a:endParaRPr lang="en-US" sz="1800" dirty="0" smtClean="0"/>
          </a:p>
          <a:p>
            <a:r>
              <a:rPr lang="fr-FR" dirty="0" smtClean="0"/>
              <a:t>Développeur : </a:t>
            </a:r>
            <a:r>
              <a:rPr lang="fr-FR" dirty="0" err="1" smtClean="0"/>
              <a:t>Zouhair</a:t>
            </a:r>
            <a:r>
              <a:rPr lang="fr-FR" dirty="0" smtClean="0"/>
              <a:t> GUIJJANE</a:t>
            </a:r>
          </a:p>
          <a:p>
            <a:pPr lvl="1"/>
            <a:r>
              <a:rPr lang="fr-FR" sz="1800" dirty="0" smtClean="0"/>
              <a:t>Développement de la solution, Adaptation </a:t>
            </a:r>
            <a:r>
              <a:rPr lang="fr-FR" sz="1800" dirty="0" smtClean="0"/>
              <a:t>client</a:t>
            </a:r>
            <a:r>
              <a:rPr lang="fr-FR" sz="1800" dirty="0"/>
              <a:t>.</a:t>
            </a:r>
            <a:endParaRPr lang="en-US" sz="1800" dirty="0"/>
          </a:p>
          <a:p>
            <a:r>
              <a:rPr lang="fr-FR" dirty="0" smtClean="0"/>
              <a:t>Administrateur Système &amp; Réseau: Arnaud KANDIN</a:t>
            </a:r>
          </a:p>
          <a:p>
            <a:pPr lvl="1"/>
            <a:r>
              <a:rPr lang="fr-FR" sz="1800" dirty="0" smtClean="0"/>
              <a:t>Design des architectures systèmes et réseaux, maintenance sur site.</a:t>
            </a:r>
            <a:endParaRPr lang="en-US" sz="1800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2051720" y="1124744"/>
            <a:ext cx="3320380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oncurence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marché</a:t>
            </a:r>
            <a:endParaRPr lang="en-US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11236"/>
              </p:ext>
            </p:extLst>
          </p:nvPr>
        </p:nvGraphicFramePr>
        <p:xfrm>
          <a:off x="1907704" y="2132855"/>
          <a:ext cx="6984776" cy="3384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2388"/>
                <a:gridCol w="3492388"/>
              </a:tblGrid>
              <a:tr h="10303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Forces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</a:rPr>
                        <a:t>Innovation sur le marché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  <a:effectLst/>
                        </a:rPr>
                        <a:t>Faiblesses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Concept non deposable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3540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solidFill>
                            <a:schemeClr val="tx1"/>
                          </a:solidFill>
                          <a:effectLst/>
                        </a:rPr>
                        <a:t>Opportunitées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Pas de concurrent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Un </a:t>
                      </a: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</a:rPr>
                        <a:t>marché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investisseur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Menaces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Apparition d’un concurrent,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</a:rPr>
                        <a:t>Refus d’héberger l’application par le Play Store ou l’Apple Store,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</a:rPr>
                        <a:t>Reprise de l’idée avec une technologie différente.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2051720" y="1124744"/>
            <a:ext cx="3320380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Clientèle visée :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844824"/>
            <a:ext cx="6934200" cy="3528392"/>
          </a:xfrm>
        </p:spPr>
        <p:txBody>
          <a:bodyPr/>
          <a:lstStyle/>
          <a:p>
            <a:pPr lvl="1"/>
            <a:endParaRPr lang="fr-FR" dirty="0" smtClean="0"/>
          </a:p>
          <a:p>
            <a:pPr lvl="1"/>
            <a:r>
              <a:rPr lang="fr-FR" sz="2400" dirty="0" smtClean="0"/>
              <a:t>Les </a:t>
            </a:r>
            <a:r>
              <a:rPr lang="fr-FR" sz="2400" dirty="0"/>
              <a:t>propriétaires d’entreprise qui ont une interaction directe avec les </a:t>
            </a:r>
            <a:r>
              <a:rPr lang="fr-FR" sz="2400" dirty="0" smtClean="0"/>
              <a:t>clients,</a:t>
            </a:r>
            <a:endParaRPr lang="en-US" sz="2400" dirty="0"/>
          </a:p>
          <a:p>
            <a:pPr lvl="1"/>
            <a:r>
              <a:rPr lang="fr-FR" sz="2400" dirty="0"/>
              <a:t>Patrons de bar,</a:t>
            </a:r>
            <a:endParaRPr lang="en-US" sz="2400" dirty="0"/>
          </a:p>
          <a:p>
            <a:pPr lvl="1"/>
            <a:r>
              <a:rPr lang="fr-FR" sz="2400" dirty="0"/>
              <a:t>Fournisseur de boissons,</a:t>
            </a:r>
            <a:endParaRPr lang="en-US" sz="2400" dirty="0"/>
          </a:p>
          <a:p>
            <a:pPr lvl="1"/>
            <a:r>
              <a:rPr lang="fr-FR" sz="2400" dirty="0"/>
              <a:t>Boites de nuit,</a:t>
            </a:r>
            <a:endParaRPr lang="en-US" sz="2400" dirty="0"/>
          </a:p>
          <a:p>
            <a:pPr lvl="1"/>
            <a:r>
              <a:rPr lang="fr-FR" sz="2400" dirty="0"/>
              <a:t>Restaurateurs.</a:t>
            </a:r>
            <a:endParaRPr lang="en-US" sz="2400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2051720" y="1124744"/>
            <a:ext cx="3320380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Tarifs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56792"/>
            <a:ext cx="6934200" cy="4648200"/>
          </a:xfrm>
        </p:spPr>
        <p:txBody>
          <a:bodyPr/>
          <a:lstStyle/>
          <a:p>
            <a:r>
              <a:rPr lang="en-US" dirty="0" smtClean="0"/>
              <a:t>Notre </a:t>
            </a:r>
            <a:r>
              <a:rPr lang="en-US" dirty="0" err="1" smtClean="0"/>
              <a:t>tarif</a:t>
            </a:r>
            <a:r>
              <a:rPr lang="en-US" dirty="0" smtClean="0"/>
              <a:t> </a:t>
            </a:r>
            <a:r>
              <a:rPr lang="en-US" dirty="0" err="1" smtClean="0"/>
              <a:t>fonctionnera</a:t>
            </a:r>
            <a:r>
              <a:rPr lang="en-US" dirty="0" smtClean="0"/>
              <a:t> de la </a:t>
            </a:r>
            <a:r>
              <a:rPr lang="en-US" dirty="0" err="1" smtClean="0"/>
              <a:t>façon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:</a:t>
            </a:r>
          </a:p>
          <a:p>
            <a:pPr lvl="1"/>
            <a:r>
              <a:rPr lang="fr-FR" dirty="0"/>
              <a:t>150 € / Tablette (3 tablette minimum, soit 1 tablette serveur et 2 tablettes client).</a:t>
            </a:r>
          </a:p>
          <a:p>
            <a:pPr lvl="1"/>
            <a:r>
              <a:rPr lang="fr-FR" dirty="0"/>
              <a:t>50 € / mois pour l’exploitation du logiciel par parc de n tablette (à définir en fonction du client et du nombre de tablette).</a:t>
            </a:r>
          </a:p>
          <a:p>
            <a:pPr lvl="1"/>
            <a:r>
              <a:rPr lang="fr-FR" dirty="0"/>
              <a:t>Forfait de consulting /maintenance à défini (fonction du client</a:t>
            </a:r>
            <a:r>
              <a:rPr lang="fr-FR" dirty="0" smtClean="0"/>
              <a:t>).</a:t>
            </a:r>
            <a:endParaRPr lang="en-US" dirty="0" smtClean="0"/>
          </a:p>
          <a:p>
            <a:r>
              <a:rPr lang="fr-FR" dirty="0" smtClean="0"/>
              <a:t>Exemple, </a:t>
            </a:r>
            <a:r>
              <a:rPr lang="fr-FR" sz="1900" dirty="0" smtClean="0"/>
              <a:t>pour une commande minimum (petite structure):</a:t>
            </a:r>
          </a:p>
          <a:p>
            <a:pPr marL="457200" lvl="1" indent="0">
              <a:buNone/>
            </a:pPr>
            <a:r>
              <a:rPr lang="fr-FR" dirty="0" smtClean="0"/>
              <a:t>	150</a:t>
            </a:r>
            <a:r>
              <a:rPr lang="fr-FR" dirty="0" smtClean="0"/>
              <a:t>€ * 3 + 50€ * 12 + 35€ * 20 =  1700 €</a:t>
            </a:r>
            <a:endParaRPr lang="fr-FR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2051720" y="1124744"/>
            <a:ext cx="3320380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financement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988840"/>
            <a:ext cx="6934200" cy="2306960"/>
          </a:xfrm>
        </p:spPr>
        <p:txBody>
          <a:bodyPr/>
          <a:lstStyle/>
          <a:p>
            <a:r>
              <a:rPr lang="fr-FR" dirty="0"/>
              <a:t>20 000 € (12,5% bien matériel par associé et 12,5% de liquidité par associé</a:t>
            </a:r>
            <a:r>
              <a:rPr lang="fr-FR" dirty="0" smtClean="0"/>
              <a:t>)</a:t>
            </a:r>
            <a:endParaRPr lang="en-US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2051720" y="1124744"/>
            <a:ext cx="3320380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Issues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Near term</a:t>
            </a:r>
          </a:p>
          <a:p>
            <a:pPr lvl="1"/>
            <a:r>
              <a:rPr lang="en-US"/>
              <a:t>Identify key decisions and issues that need immediate or near-term resolution.</a:t>
            </a:r>
          </a:p>
          <a:p>
            <a:pPr lvl="1"/>
            <a:r>
              <a:rPr lang="en-US"/>
              <a:t>State consequences of decision postponement.</a:t>
            </a:r>
          </a:p>
          <a:p>
            <a:r>
              <a:rPr lang="en-US"/>
              <a:t>Long term</a:t>
            </a:r>
          </a:p>
          <a:p>
            <a:pPr lvl="1"/>
            <a:r>
              <a:rPr lang="en-US"/>
              <a:t>Identify issues needing long-term resolution.</a:t>
            </a:r>
          </a:p>
          <a:p>
            <a:pPr lvl="1"/>
            <a:r>
              <a:rPr lang="en-US"/>
              <a:t>State consequences of decision postponement.</a:t>
            </a:r>
          </a:p>
          <a:p>
            <a:r>
              <a:rPr lang="en-US"/>
              <a:t>If you are seeking funding, be specific about any issues that require financial resources for resolution.</a:t>
            </a:r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2051720" y="1124744"/>
            <a:ext cx="3320380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8k\Documents\GitHub\NightLife\Art\nightsoft 1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2696"/>
            <a:ext cx="523875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0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7510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B0BE93-E17B-494D-BC53-98B5B32873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77</TotalTime>
  <Words>293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01017510</vt:lpstr>
      <vt:lpstr>PowerPoint Presentation</vt:lpstr>
      <vt:lpstr>Concept</vt:lpstr>
      <vt:lpstr>Equipe</vt:lpstr>
      <vt:lpstr>Concurence sur marché</vt:lpstr>
      <vt:lpstr>Clientèle visée :</vt:lpstr>
      <vt:lpstr>Tarifs</vt:lpstr>
      <vt:lpstr>Plan de financement</vt:lpstr>
      <vt:lpstr>Key Issues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 Soft</dc:title>
  <dc:creator>Zouhair Guijjane</dc:creator>
  <cp:keywords/>
  <cp:lastModifiedBy>Zouhair Guijjane</cp:lastModifiedBy>
  <cp:revision>25</cp:revision>
  <cp:lastPrinted>1601-01-01T00:00:00Z</cp:lastPrinted>
  <dcterms:created xsi:type="dcterms:W3CDTF">2014-03-18T07:25:42Z</dcterms:created>
  <dcterms:modified xsi:type="dcterms:W3CDTF">2014-03-18T09:46:32Z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