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2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BDFC5A80-BEF5-48FC-9DFC-481A5FA9C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9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F7C942C-E1F3-4F41-8E95-22EE66F86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1B7C3-9D5A-446D-86B2-93E7BEE4E4AD}" type="slidenum">
              <a:rPr lang="en-US"/>
              <a:pPr/>
              <a:t>12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3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61BB29B3-82D8-4441-9D04-A48BD1537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A7287-CC1A-4814-8516-F5020B6BE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B8CD7-7FAD-43DE-9F94-C5EAAA3AA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424E6-5727-4C58-9C0B-001A6113A8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1BAAD-8F53-4D50-A129-B668FA813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A18B3-62CD-4DFB-A2CF-24EAC3017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F5DC7-FB92-41C7-B8EC-00459B6648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B6925-BCE1-440D-86AD-32881388E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26F0-3F53-4116-B1DC-AA12C92A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7A3B1-889F-4C50-A278-B4DD8A59B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05211-0621-43B6-8BF8-481076FF9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60B79A83-495E-4444-8629-FB3AE807E2C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Night Soft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Business Plan</a:t>
            </a: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requirements for the following resources:</a:t>
            </a:r>
          </a:p>
          <a:p>
            <a:pPr lvl="1"/>
            <a:r>
              <a:rPr lang="en-US"/>
              <a:t>Personnel</a:t>
            </a:r>
          </a:p>
          <a:p>
            <a:pPr lvl="1"/>
            <a:r>
              <a:rPr lang="en-US"/>
              <a:t>Technology</a:t>
            </a:r>
          </a:p>
          <a:p>
            <a:pPr lvl="1"/>
            <a:r>
              <a:rPr lang="en-US"/>
              <a:t>Finances</a:t>
            </a:r>
          </a:p>
          <a:p>
            <a:pPr lvl="1"/>
            <a:r>
              <a:rPr lang="en-US"/>
              <a:t>Distribution</a:t>
            </a:r>
          </a:p>
          <a:p>
            <a:pPr lvl="1"/>
            <a:r>
              <a:rPr lang="en-US"/>
              <a:t>Promotion</a:t>
            </a:r>
          </a:p>
          <a:p>
            <a:pPr lvl="1"/>
            <a:r>
              <a:rPr lang="en-US"/>
              <a:t>Products</a:t>
            </a:r>
          </a:p>
          <a:p>
            <a:pPr lvl="1"/>
            <a:r>
              <a:rPr lang="en-US"/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 and Rewards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the risks of the proposed project and how they will be addressed.</a:t>
            </a:r>
          </a:p>
          <a:p>
            <a:r>
              <a:rPr lang="en-US"/>
              <a:t>Estimate expected rewards, particularly if you are seeking funding.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Near term</a:t>
            </a:r>
          </a:p>
          <a:p>
            <a:pPr lvl="1"/>
            <a:r>
              <a:rPr lang="en-US"/>
              <a:t>Identify key decisions and issues that need immediate or near-term resolution.</a:t>
            </a:r>
          </a:p>
          <a:p>
            <a:pPr lvl="1"/>
            <a:r>
              <a:rPr lang="en-US"/>
              <a:t>State consequences of decision postponement.</a:t>
            </a:r>
          </a:p>
          <a:p>
            <a:r>
              <a:rPr lang="en-US"/>
              <a:t>Long term</a:t>
            </a:r>
          </a:p>
          <a:p>
            <a:pPr lvl="1"/>
            <a:r>
              <a:rPr lang="en-US"/>
              <a:t>Identify issues needing long-term resolution.</a:t>
            </a:r>
          </a:p>
          <a:p>
            <a:pPr lvl="1"/>
            <a:r>
              <a:rPr lang="en-US"/>
              <a:t>State consequences of decision postponement.</a:t>
            </a:r>
          </a:p>
          <a:p>
            <a:r>
              <a:rPr lang="en-US"/>
              <a:t>If you are seeking funding, be specific about any issues that require financial resources for resolution.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Clearly state your company’s long-term mission.</a:t>
            </a:r>
          </a:p>
          <a:p>
            <a:pPr lvl="1"/>
            <a:r>
              <a:rPr lang="en-US"/>
              <a:t>Try to use words that will help direct the growth of your company, but be as concise as possible.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CEO and key management by name.</a:t>
            </a:r>
          </a:p>
          <a:p>
            <a:r>
              <a:rPr lang="en-US"/>
              <a:t>Include previous accomplishments to show that these are people with a record of success.</a:t>
            </a:r>
          </a:p>
          <a:p>
            <a:r>
              <a:rPr lang="en-US"/>
              <a:t>Summarize number of years of experience in this field.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your market in the past, present, and future.</a:t>
            </a:r>
          </a:p>
          <a:p>
            <a:pPr lvl="1"/>
            <a:r>
              <a:rPr lang="en-US"/>
              <a:t>Review those changes in market share, leadership, players, market shifts, costs, pricing, or competition that provide the opportunity for your company’s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 problems and opportunities.</a:t>
            </a:r>
          </a:p>
          <a:p>
            <a:pPr lvl="1"/>
            <a:r>
              <a:rPr lang="en-US"/>
              <a:t>State consumer problems, and define the nature of product/service opportunities that are created by those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Concept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the key technology, concept, or strategy on which your business is based.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the competition.</a:t>
            </a:r>
          </a:p>
          <a:p>
            <a:r>
              <a:rPr lang="en-US"/>
              <a:t>Outline your company’s competitive advantage.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and Objectives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five-year goals.</a:t>
            </a:r>
          </a:p>
          <a:p>
            <a:r>
              <a:rPr lang="en-US"/>
              <a:t>State specific, measurable objectives for achieving your five-year goals.</a:t>
            </a:r>
          </a:p>
          <a:p>
            <a:pPr lvl="1"/>
            <a:r>
              <a:rPr lang="en-US"/>
              <a:t>List market-share objectives.</a:t>
            </a:r>
          </a:p>
          <a:p>
            <a:pPr lvl="1"/>
            <a:r>
              <a:rPr lang="en-US"/>
              <a:t>List revenue/profitability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Financial Plan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Outline a high-level financial plan that defines your financial model and pricing assumptions. </a:t>
            </a:r>
          </a:p>
          <a:p>
            <a:pPr lvl="1"/>
            <a:r>
              <a:rPr lang="en-US"/>
              <a:t>This plan should include expected annual sales and profits for the next three years.</a:t>
            </a:r>
          </a:p>
          <a:p>
            <a:pPr lvl="1"/>
            <a:r>
              <a:rPr lang="en-US"/>
              <a:t>Use several slides to cover this material appropriately.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7510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B0BE93-E17B-494D-BC53-98B5B3287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330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Tahoma</vt:lpstr>
      <vt:lpstr>01017510</vt:lpstr>
      <vt:lpstr>Night Soft</vt:lpstr>
      <vt:lpstr>Mission Statement</vt:lpstr>
      <vt:lpstr>The Team</vt:lpstr>
      <vt:lpstr>Market Summary</vt:lpstr>
      <vt:lpstr>Opportunities</vt:lpstr>
      <vt:lpstr>Business Concept</vt:lpstr>
      <vt:lpstr>Competition</vt:lpstr>
      <vt:lpstr>Goals and Objectives</vt:lpstr>
      <vt:lpstr>Financial Plan</vt:lpstr>
      <vt:lpstr>Resource Requirements</vt:lpstr>
      <vt:lpstr>Risks and Rewards</vt:lpstr>
      <vt:lpstr>Key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 Soft</dc:title>
  <dc:creator>Zouhair Guijjane</dc:creator>
  <cp:keywords/>
  <cp:lastModifiedBy>Zouhair Guijjane</cp:lastModifiedBy>
  <cp:revision>1</cp:revision>
  <cp:lastPrinted>1601-01-01T00:00:00Z</cp:lastPrinted>
  <dcterms:created xsi:type="dcterms:W3CDTF">2014-03-18T07:25:42Z</dcterms:created>
  <dcterms:modified xsi:type="dcterms:W3CDTF">2014-03-18T07:26:03Z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