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23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91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6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1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4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6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3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29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04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10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96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D73B-B247-4916-AA65-2F08F367DC9B}" type="datetimeFigureOut">
              <a:rPr lang="fr-FR" smtClean="0"/>
              <a:t>18/03/2014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43A9-1E34-4C18-8B3D-79A63AFFC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43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7244418" y="402409"/>
            <a:ext cx="1746308" cy="1434518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9745736" y="402409"/>
            <a:ext cx="1746308" cy="1434518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41" r="-38271" b="-278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244418" y="2576556"/>
            <a:ext cx="1746308" cy="1434518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804" t="-8869" r="-16253" b="-215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745736" y="2576556"/>
            <a:ext cx="1746308" cy="1434518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7244418" y="4750703"/>
            <a:ext cx="1746308" cy="1434518"/>
          </a:xfrm>
          <a:prstGeom prst="round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59" t="-15400" r="-38351" b="-58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745736" y="4750703"/>
            <a:ext cx="1746308" cy="1434518"/>
          </a:xfrm>
          <a:prstGeom prst="round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867" b="-108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5120605" y="1579926"/>
            <a:ext cx="1746308" cy="1434518"/>
          </a:xfrm>
          <a:prstGeom prst="round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340" t="-16514" r="-12034" b="-166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120605" y="3754073"/>
            <a:ext cx="1746308" cy="1434518"/>
          </a:xfrm>
          <a:prstGeom prst="round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35560" y="545284"/>
            <a:ext cx="3607266" cy="5782812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Espace publicitaire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71937" y="1887327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Entrées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88489" y="4030960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Plats chaud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553666" y="6184351"/>
            <a:ext cx="112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Plats froid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548124" y="5188591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Entrées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0120195" y="618435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Boissons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0171490" y="401038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Dessert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0070917" y="1887327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Fromages</a:t>
            </a:r>
          </a:p>
        </p:txBody>
      </p:sp>
    </p:spTree>
    <p:extLst>
      <p:ext uri="{BB962C8B-B14F-4D97-AF65-F5344CB8AC3E}">
        <p14:creationId xmlns:p14="http://schemas.microsoft.com/office/powerpoint/2010/main" val="39064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artnod artnod</dc:creator>
  <cp:lastModifiedBy>artnod artnod</cp:lastModifiedBy>
  <cp:revision>7</cp:revision>
  <dcterms:created xsi:type="dcterms:W3CDTF">2014-03-18T08:22:50Z</dcterms:created>
  <dcterms:modified xsi:type="dcterms:W3CDTF">2014-03-18T08:58:36Z</dcterms:modified>
</cp:coreProperties>
</file>