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1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9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8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9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1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E2B4-C60D-4A63-9AB1-B3B4F74B843F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9A67-722B-4B17-B7FD-2B14933C8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B81674-F74C-47C0-A5E8-C8F3397023F0}"/>
              </a:ext>
            </a:extLst>
          </p:cNvPr>
          <p:cNvSpPr/>
          <p:nvPr/>
        </p:nvSpPr>
        <p:spPr>
          <a:xfrm>
            <a:off x="7008355" y="4946352"/>
            <a:ext cx="1571049" cy="83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DOBOT</a:t>
            </a:r>
          </a:p>
          <a:p>
            <a:pPr algn="ctr"/>
            <a:r>
              <a:rPr kumimoji="1" lang="en-US" altLang="ja-JP" dirty="0"/>
              <a:t>Magician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152C7-D709-4FDB-87A3-0BFD58F93934}"/>
              </a:ext>
            </a:extLst>
          </p:cNvPr>
          <p:cNvSpPr/>
          <p:nvPr/>
        </p:nvSpPr>
        <p:spPr>
          <a:xfrm rot="440707">
            <a:off x="7597497" y="3846528"/>
            <a:ext cx="220929" cy="8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2A60B9-C506-4FEF-822E-DD7E1E2946D0}"/>
              </a:ext>
            </a:extLst>
          </p:cNvPr>
          <p:cNvSpPr/>
          <p:nvPr/>
        </p:nvSpPr>
        <p:spPr>
          <a:xfrm>
            <a:off x="7382706" y="4525604"/>
            <a:ext cx="650513" cy="435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5E60C8-9F72-4F1D-AE92-9D35291BB100}"/>
              </a:ext>
            </a:extLst>
          </p:cNvPr>
          <p:cNvSpPr/>
          <p:nvPr/>
        </p:nvSpPr>
        <p:spPr>
          <a:xfrm rot="5770357">
            <a:off x="8092641" y="3492549"/>
            <a:ext cx="226951" cy="65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0E4CED-2D8A-48EA-A8E3-7074CCE2C95D}"/>
              </a:ext>
            </a:extLst>
          </p:cNvPr>
          <p:cNvSpPr/>
          <p:nvPr/>
        </p:nvSpPr>
        <p:spPr>
          <a:xfrm>
            <a:off x="7585284" y="3562664"/>
            <a:ext cx="386625" cy="4050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E15DE4-9DB9-45F0-8728-87E90A610681}"/>
              </a:ext>
            </a:extLst>
          </p:cNvPr>
          <p:cNvSpPr/>
          <p:nvPr/>
        </p:nvSpPr>
        <p:spPr>
          <a:xfrm>
            <a:off x="8485169" y="3562664"/>
            <a:ext cx="322033" cy="691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FE9DAF1-5253-462F-A0DF-01648F6EC6F3}"/>
              </a:ext>
            </a:extLst>
          </p:cNvPr>
          <p:cNvSpPr/>
          <p:nvPr/>
        </p:nvSpPr>
        <p:spPr>
          <a:xfrm>
            <a:off x="5749267" y="5161144"/>
            <a:ext cx="1173170" cy="619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39B891C-7AEB-4BC8-9C16-9B517C57F73B}"/>
              </a:ext>
            </a:extLst>
          </p:cNvPr>
          <p:cNvGrpSpPr/>
          <p:nvPr/>
        </p:nvGrpSpPr>
        <p:grpSpPr>
          <a:xfrm>
            <a:off x="5852598" y="5289767"/>
            <a:ext cx="966508" cy="362582"/>
            <a:chOff x="5019032" y="3346452"/>
            <a:chExt cx="966508" cy="36258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42103F7-984C-4F3E-98E0-A89A650F5595}"/>
                </a:ext>
              </a:extLst>
            </p:cNvPr>
            <p:cNvSpPr/>
            <p:nvPr/>
          </p:nvSpPr>
          <p:spPr>
            <a:xfrm>
              <a:off x="5019032" y="3346455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9B2A02A-E619-4E17-9F98-2F2F92527282}"/>
                </a:ext>
              </a:extLst>
            </p:cNvPr>
            <p:cNvSpPr/>
            <p:nvPr/>
          </p:nvSpPr>
          <p:spPr>
            <a:xfrm>
              <a:off x="5226665" y="3346454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E1EB870-D6AC-4E73-B5B0-61D1268ECECE}"/>
                </a:ext>
              </a:extLst>
            </p:cNvPr>
            <p:cNvSpPr/>
            <p:nvPr/>
          </p:nvSpPr>
          <p:spPr>
            <a:xfrm>
              <a:off x="5434298" y="334645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2DA0D21-8992-40FE-9D16-0F5679391BA4}"/>
                </a:ext>
              </a:extLst>
            </p:cNvPr>
            <p:cNvSpPr/>
            <p:nvPr/>
          </p:nvSpPr>
          <p:spPr>
            <a:xfrm>
              <a:off x="5641931" y="334645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BA8ADCF-C9DC-4878-A6F2-1EB6332F892C}"/>
                </a:ext>
              </a:extLst>
            </p:cNvPr>
            <p:cNvSpPr/>
            <p:nvPr/>
          </p:nvSpPr>
          <p:spPr>
            <a:xfrm>
              <a:off x="5849564" y="3346452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05721E2-7CDA-4C06-A06A-C284349AC687}"/>
                </a:ext>
              </a:extLst>
            </p:cNvPr>
            <p:cNvSpPr/>
            <p:nvPr/>
          </p:nvSpPr>
          <p:spPr>
            <a:xfrm>
              <a:off x="5019032" y="357585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06175DF-CB8A-435A-B60E-E3416C3EA14A}"/>
                </a:ext>
              </a:extLst>
            </p:cNvPr>
            <p:cNvSpPr/>
            <p:nvPr/>
          </p:nvSpPr>
          <p:spPr>
            <a:xfrm>
              <a:off x="5226665" y="357585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547AAFE-BEE2-4C6B-802B-3A5B2EFEFC16}"/>
                </a:ext>
              </a:extLst>
            </p:cNvPr>
            <p:cNvSpPr/>
            <p:nvPr/>
          </p:nvSpPr>
          <p:spPr>
            <a:xfrm>
              <a:off x="5434298" y="357585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4FD002D-3308-42AE-A54B-B4B91E491AA6}"/>
                </a:ext>
              </a:extLst>
            </p:cNvPr>
            <p:cNvSpPr/>
            <p:nvPr/>
          </p:nvSpPr>
          <p:spPr>
            <a:xfrm>
              <a:off x="5641931" y="357585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F32342B-E1D7-43FE-BD29-7B61686EBF1C}"/>
                </a:ext>
              </a:extLst>
            </p:cNvPr>
            <p:cNvSpPr/>
            <p:nvPr/>
          </p:nvSpPr>
          <p:spPr>
            <a:xfrm>
              <a:off x="5849564" y="3575856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BC8552-F02A-42D3-810B-EF502A81A975}"/>
              </a:ext>
            </a:extLst>
          </p:cNvPr>
          <p:cNvSpPr/>
          <p:nvPr/>
        </p:nvSpPr>
        <p:spPr>
          <a:xfrm>
            <a:off x="3169687" y="2453841"/>
            <a:ext cx="2405670" cy="17107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59D77F9-EC41-4D8A-9A00-E112479A44AB}"/>
              </a:ext>
            </a:extLst>
          </p:cNvPr>
          <p:cNvGrpSpPr/>
          <p:nvPr/>
        </p:nvGrpSpPr>
        <p:grpSpPr>
          <a:xfrm>
            <a:off x="3988426" y="2786544"/>
            <a:ext cx="780923" cy="825209"/>
            <a:chOff x="2517696" y="2415080"/>
            <a:chExt cx="966508" cy="1050794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4741B26-392E-4D2A-80DA-269AE5DB0419}"/>
                </a:ext>
              </a:extLst>
            </p:cNvPr>
            <p:cNvGrpSpPr/>
            <p:nvPr/>
          </p:nvGrpSpPr>
          <p:grpSpPr>
            <a:xfrm>
              <a:off x="2517696" y="2415080"/>
              <a:ext cx="966508" cy="362582"/>
              <a:chOff x="5019032" y="3346452"/>
              <a:chExt cx="966508" cy="362582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571D1883-E47A-49C9-98B6-366D53380DB0}"/>
                  </a:ext>
                </a:extLst>
              </p:cNvPr>
              <p:cNvSpPr/>
              <p:nvPr/>
            </p:nvSpPr>
            <p:spPr>
              <a:xfrm>
                <a:off x="5019032" y="3346455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DF5638CD-CAF5-43F9-8CDC-A1A14EFBC29F}"/>
                  </a:ext>
                </a:extLst>
              </p:cNvPr>
              <p:cNvSpPr/>
              <p:nvPr/>
            </p:nvSpPr>
            <p:spPr>
              <a:xfrm>
                <a:off x="5226665" y="3346454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8126E7D-B028-4B94-B09B-113752D3F865}"/>
                  </a:ext>
                </a:extLst>
              </p:cNvPr>
              <p:cNvSpPr/>
              <p:nvPr/>
            </p:nvSpPr>
            <p:spPr>
              <a:xfrm>
                <a:off x="5434298" y="3346453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15A99C2-B17A-4108-86B6-640918BA77B2}"/>
                  </a:ext>
                </a:extLst>
              </p:cNvPr>
              <p:cNvSpPr/>
              <p:nvPr/>
            </p:nvSpPr>
            <p:spPr>
              <a:xfrm>
                <a:off x="5641931" y="3346453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C8FF759-304E-4943-B53B-C1446A9BEE91}"/>
                  </a:ext>
                </a:extLst>
              </p:cNvPr>
              <p:cNvSpPr/>
              <p:nvPr/>
            </p:nvSpPr>
            <p:spPr>
              <a:xfrm>
                <a:off x="5849564" y="3346452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A41B2E3B-1C53-40B5-9838-35C92090E049}"/>
                  </a:ext>
                </a:extLst>
              </p:cNvPr>
              <p:cNvSpPr/>
              <p:nvPr/>
            </p:nvSpPr>
            <p:spPr>
              <a:xfrm>
                <a:off x="5019032" y="3575859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082943F-5A40-49B7-80C2-C95A0465B9FC}"/>
                  </a:ext>
                </a:extLst>
              </p:cNvPr>
              <p:cNvSpPr/>
              <p:nvPr/>
            </p:nvSpPr>
            <p:spPr>
              <a:xfrm>
                <a:off x="5226665" y="3575858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2F1CC5E9-8D3F-4571-980F-7DA24B786202}"/>
                  </a:ext>
                </a:extLst>
              </p:cNvPr>
              <p:cNvSpPr/>
              <p:nvPr/>
            </p:nvSpPr>
            <p:spPr>
              <a:xfrm>
                <a:off x="5434298" y="3575857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BAE6F72A-9DFD-46EE-BE86-8388ECB94DFA}"/>
                  </a:ext>
                </a:extLst>
              </p:cNvPr>
              <p:cNvSpPr/>
              <p:nvPr/>
            </p:nvSpPr>
            <p:spPr>
              <a:xfrm>
                <a:off x="5641931" y="3575857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C5D8BC5-F2C5-4D0E-83F4-8A123907D8D3}"/>
                  </a:ext>
                </a:extLst>
              </p:cNvPr>
              <p:cNvSpPr/>
              <p:nvPr/>
            </p:nvSpPr>
            <p:spPr>
              <a:xfrm>
                <a:off x="5849564" y="3575856"/>
                <a:ext cx="135976" cy="1331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09130171-63BA-43D2-B921-3BF770CFD1F4}"/>
                </a:ext>
              </a:extLst>
            </p:cNvPr>
            <p:cNvSpPr/>
            <p:nvPr/>
          </p:nvSpPr>
          <p:spPr>
            <a:xfrm>
              <a:off x="2517696" y="2873891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9310697-E4D2-4476-8734-752AC4774E26}"/>
                </a:ext>
              </a:extLst>
            </p:cNvPr>
            <p:cNvSpPr/>
            <p:nvPr/>
          </p:nvSpPr>
          <p:spPr>
            <a:xfrm>
              <a:off x="2725329" y="2873890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98F058-0ED1-4039-880A-FDE4C956593A}"/>
                </a:ext>
              </a:extLst>
            </p:cNvPr>
            <p:cNvSpPr/>
            <p:nvPr/>
          </p:nvSpPr>
          <p:spPr>
            <a:xfrm>
              <a:off x="2932962" y="287388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9F13307-3C8D-4A17-91B3-573539213670}"/>
                </a:ext>
              </a:extLst>
            </p:cNvPr>
            <p:cNvSpPr/>
            <p:nvPr/>
          </p:nvSpPr>
          <p:spPr>
            <a:xfrm>
              <a:off x="3140595" y="287388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95F27F3-340A-4547-A766-20D20EA9C7EE}"/>
                </a:ext>
              </a:extLst>
            </p:cNvPr>
            <p:cNvSpPr/>
            <p:nvPr/>
          </p:nvSpPr>
          <p:spPr>
            <a:xfrm>
              <a:off x="3348228" y="287388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834C3714-AA89-472D-BC39-65E9C719B617}"/>
                </a:ext>
              </a:extLst>
            </p:cNvPr>
            <p:cNvSpPr/>
            <p:nvPr/>
          </p:nvSpPr>
          <p:spPr>
            <a:xfrm>
              <a:off x="2517696" y="3103295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1306F52-3A4C-4D1E-9569-B6DABD8143CF}"/>
                </a:ext>
              </a:extLst>
            </p:cNvPr>
            <p:cNvSpPr/>
            <p:nvPr/>
          </p:nvSpPr>
          <p:spPr>
            <a:xfrm>
              <a:off x="2725329" y="3103294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B3A84F6D-3779-4AC3-924B-98EBE91B1EB2}"/>
                </a:ext>
              </a:extLst>
            </p:cNvPr>
            <p:cNvSpPr/>
            <p:nvPr/>
          </p:nvSpPr>
          <p:spPr>
            <a:xfrm>
              <a:off x="2932962" y="310329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146817B-7984-4B31-818A-ED4A3ABCF161}"/>
                </a:ext>
              </a:extLst>
            </p:cNvPr>
            <p:cNvSpPr/>
            <p:nvPr/>
          </p:nvSpPr>
          <p:spPr>
            <a:xfrm>
              <a:off x="3140595" y="3103293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AAFCDFF-3C38-478C-B330-009EC6334E8D}"/>
                </a:ext>
              </a:extLst>
            </p:cNvPr>
            <p:cNvSpPr/>
            <p:nvPr/>
          </p:nvSpPr>
          <p:spPr>
            <a:xfrm>
              <a:off x="3348228" y="3103292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FA9E7AE-2B82-4F3A-AAC8-24926FF82041}"/>
                </a:ext>
              </a:extLst>
            </p:cNvPr>
            <p:cNvSpPr/>
            <p:nvPr/>
          </p:nvSpPr>
          <p:spPr>
            <a:xfrm>
              <a:off x="2517696" y="3332699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FA19795-2281-477F-8E4E-CC8B2F30E6F7}"/>
                </a:ext>
              </a:extLst>
            </p:cNvPr>
            <p:cNvSpPr/>
            <p:nvPr/>
          </p:nvSpPr>
          <p:spPr>
            <a:xfrm>
              <a:off x="2725329" y="3332698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A3227DD-9BBC-4922-9ABD-7217EB659682}"/>
                </a:ext>
              </a:extLst>
            </p:cNvPr>
            <p:cNvSpPr/>
            <p:nvPr/>
          </p:nvSpPr>
          <p:spPr>
            <a:xfrm>
              <a:off x="2932962" y="333269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21B95C1F-AD8B-4D08-9723-671031F4EE69}"/>
                </a:ext>
              </a:extLst>
            </p:cNvPr>
            <p:cNvSpPr/>
            <p:nvPr/>
          </p:nvSpPr>
          <p:spPr>
            <a:xfrm>
              <a:off x="3140595" y="3332697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9AECFC5-A72B-47EB-9891-0D78C3A94165}"/>
                </a:ext>
              </a:extLst>
            </p:cNvPr>
            <p:cNvSpPr/>
            <p:nvPr/>
          </p:nvSpPr>
          <p:spPr>
            <a:xfrm>
              <a:off x="3348228" y="3332696"/>
              <a:ext cx="135976" cy="1331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E002763-10E7-4930-A713-2AB663F75A29}"/>
              </a:ext>
            </a:extLst>
          </p:cNvPr>
          <p:cNvSpPr/>
          <p:nvPr/>
        </p:nvSpPr>
        <p:spPr>
          <a:xfrm>
            <a:off x="3333311" y="3010335"/>
            <a:ext cx="30684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A72B07-23DB-4FD2-AF2E-9D5ED4C42DEC}"/>
              </a:ext>
            </a:extLst>
          </p:cNvPr>
          <p:cNvSpPr/>
          <p:nvPr/>
        </p:nvSpPr>
        <p:spPr>
          <a:xfrm>
            <a:off x="5023695" y="3010334"/>
            <a:ext cx="30684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770E00B-3A73-41DD-BFD7-C3F63791051A}"/>
              </a:ext>
            </a:extLst>
          </p:cNvPr>
          <p:cNvCxnSpPr/>
          <p:nvPr/>
        </p:nvCxnSpPr>
        <p:spPr>
          <a:xfrm>
            <a:off x="540048" y="4884982"/>
            <a:ext cx="61430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E5611AD-CE5D-4CB3-8320-C42BECB73ADE}"/>
              </a:ext>
            </a:extLst>
          </p:cNvPr>
          <p:cNvCxnSpPr>
            <a:cxnSpLocks/>
          </p:cNvCxnSpPr>
          <p:nvPr/>
        </p:nvCxnSpPr>
        <p:spPr>
          <a:xfrm>
            <a:off x="504804" y="6056109"/>
            <a:ext cx="63143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4BB1A4A-5D46-4D75-A8E0-6A708C122EBC}"/>
              </a:ext>
            </a:extLst>
          </p:cNvPr>
          <p:cNvCxnSpPr>
            <a:cxnSpLocks/>
          </p:cNvCxnSpPr>
          <p:nvPr/>
        </p:nvCxnSpPr>
        <p:spPr>
          <a:xfrm flipV="1">
            <a:off x="4038088" y="4023104"/>
            <a:ext cx="4304" cy="861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7267559-E292-4AB6-9485-FEC202204BDD}"/>
              </a:ext>
            </a:extLst>
          </p:cNvPr>
          <p:cNvCxnSpPr>
            <a:cxnSpLocks/>
          </p:cNvCxnSpPr>
          <p:nvPr/>
        </p:nvCxnSpPr>
        <p:spPr>
          <a:xfrm flipV="1">
            <a:off x="5022728" y="4023104"/>
            <a:ext cx="0" cy="20330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73BFE12-8321-49F1-9D56-A14A202FE268}"/>
              </a:ext>
            </a:extLst>
          </p:cNvPr>
          <p:cNvSpPr/>
          <p:nvPr/>
        </p:nvSpPr>
        <p:spPr>
          <a:xfrm>
            <a:off x="891578" y="3011999"/>
            <a:ext cx="598353" cy="31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CC168F8-500A-4924-890C-E346A67FA828}"/>
              </a:ext>
            </a:extLst>
          </p:cNvPr>
          <p:cNvSpPr/>
          <p:nvPr/>
        </p:nvSpPr>
        <p:spPr>
          <a:xfrm>
            <a:off x="1744808" y="3010369"/>
            <a:ext cx="598353" cy="316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4D2E371-D839-4EEE-8C75-4C2B6B41FE96}"/>
              </a:ext>
            </a:extLst>
          </p:cNvPr>
          <p:cNvCxnSpPr>
            <a:cxnSpLocks/>
          </p:cNvCxnSpPr>
          <p:nvPr/>
        </p:nvCxnSpPr>
        <p:spPr>
          <a:xfrm flipV="1">
            <a:off x="3650440" y="4023104"/>
            <a:ext cx="0" cy="334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200B7C2-D285-41CC-A200-C4C016F53FFF}"/>
              </a:ext>
            </a:extLst>
          </p:cNvPr>
          <p:cNvCxnSpPr>
            <a:cxnSpLocks/>
          </p:cNvCxnSpPr>
          <p:nvPr/>
        </p:nvCxnSpPr>
        <p:spPr>
          <a:xfrm flipV="1">
            <a:off x="4432853" y="4023104"/>
            <a:ext cx="0" cy="668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1B02ED0-B334-4899-B4AB-F78F07CE8B14}"/>
              </a:ext>
            </a:extLst>
          </p:cNvPr>
          <p:cNvCxnSpPr>
            <a:cxnSpLocks/>
          </p:cNvCxnSpPr>
          <p:nvPr/>
        </p:nvCxnSpPr>
        <p:spPr>
          <a:xfrm>
            <a:off x="2104609" y="4357508"/>
            <a:ext cx="15458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3B2F8FD-79B9-45C6-B9F1-631867AABF8F}"/>
              </a:ext>
            </a:extLst>
          </p:cNvPr>
          <p:cNvCxnSpPr>
            <a:cxnSpLocks/>
          </p:cNvCxnSpPr>
          <p:nvPr/>
        </p:nvCxnSpPr>
        <p:spPr>
          <a:xfrm flipV="1">
            <a:off x="2126095" y="3337307"/>
            <a:ext cx="0" cy="1020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D22948E-2280-4C66-B422-E834EF0335BB}"/>
              </a:ext>
            </a:extLst>
          </p:cNvPr>
          <p:cNvCxnSpPr>
            <a:cxnSpLocks/>
          </p:cNvCxnSpPr>
          <p:nvPr/>
        </p:nvCxnSpPr>
        <p:spPr>
          <a:xfrm flipV="1">
            <a:off x="1953238" y="3337307"/>
            <a:ext cx="0" cy="27188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78B4AE8-DA90-4C22-8A4B-440565E70D39}"/>
              </a:ext>
            </a:extLst>
          </p:cNvPr>
          <p:cNvCxnSpPr>
            <a:cxnSpLocks/>
          </p:cNvCxnSpPr>
          <p:nvPr/>
        </p:nvCxnSpPr>
        <p:spPr>
          <a:xfrm flipV="1">
            <a:off x="1259767" y="3332512"/>
            <a:ext cx="0" cy="1334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EEA1F0C-38FB-4FC2-84E6-E16AFE43004C}"/>
              </a:ext>
            </a:extLst>
          </p:cNvPr>
          <p:cNvCxnSpPr>
            <a:cxnSpLocks/>
          </p:cNvCxnSpPr>
          <p:nvPr/>
        </p:nvCxnSpPr>
        <p:spPr>
          <a:xfrm flipV="1">
            <a:off x="1086910" y="3332511"/>
            <a:ext cx="0" cy="27188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025229A-5568-49C3-9BFD-94CE83E2C71F}"/>
              </a:ext>
            </a:extLst>
          </p:cNvPr>
          <p:cNvCxnSpPr>
            <a:cxnSpLocks/>
          </p:cNvCxnSpPr>
          <p:nvPr/>
        </p:nvCxnSpPr>
        <p:spPr>
          <a:xfrm>
            <a:off x="1259767" y="4667400"/>
            <a:ext cx="31730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6789E28-0266-4BD6-A1B8-DF955F5563C0}"/>
              </a:ext>
            </a:extLst>
          </p:cNvPr>
          <p:cNvSpPr txBox="1"/>
          <p:nvPr/>
        </p:nvSpPr>
        <p:spPr>
          <a:xfrm>
            <a:off x="793088" y="2726248"/>
            <a:ext cx="79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ＨＯＭＥ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5C9FCB3-743F-420E-871A-944FE2C4E0E6}"/>
              </a:ext>
            </a:extLst>
          </p:cNvPr>
          <p:cNvSpPr txBox="1"/>
          <p:nvPr/>
        </p:nvSpPr>
        <p:spPr>
          <a:xfrm>
            <a:off x="1832518" y="2748553"/>
            <a:ext cx="79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Ｚ－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6DF7C54-FBDF-4113-8B0F-E9D724B37EE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28219" y="4893271"/>
            <a:ext cx="0" cy="396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7A542CC-8A54-43A0-BFBF-D4DB79D28E3F}"/>
              </a:ext>
            </a:extLst>
          </p:cNvPr>
          <p:cNvCxnSpPr>
            <a:cxnSpLocks/>
          </p:cNvCxnSpPr>
          <p:nvPr/>
        </p:nvCxnSpPr>
        <p:spPr>
          <a:xfrm flipV="1">
            <a:off x="6751118" y="5585758"/>
            <a:ext cx="0" cy="465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8896E2-A022-48F0-BC30-8CD51E848E28}"/>
              </a:ext>
            </a:extLst>
          </p:cNvPr>
          <p:cNvSpPr txBox="1"/>
          <p:nvPr/>
        </p:nvSpPr>
        <p:spPr>
          <a:xfrm>
            <a:off x="3437355" y="3688618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11A9C43-80CD-458A-8A49-0B1A2F1B76DC}"/>
              </a:ext>
            </a:extLst>
          </p:cNvPr>
          <p:cNvSpPr txBox="1"/>
          <p:nvPr/>
        </p:nvSpPr>
        <p:spPr>
          <a:xfrm>
            <a:off x="3842979" y="3695509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2922977-A632-4D1E-9156-9F0F94DE322F}"/>
              </a:ext>
            </a:extLst>
          </p:cNvPr>
          <p:cNvSpPr txBox="1"/>
          <p:nvPr/>
        </p:nvSpPr>
        <p:spPr>
          <a:xfrm>
            <a:off x="4217331" y="3700196"/>
            <a:ext cx="37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494CA7C-AFB4-48F2-A6A9-E4BB5C798F18}"/>
              </a:ext>
            </a:extLst>
          </p:cNvPr>
          <p:cNvSpPr txBox="1"/>
          <p:nvPr/>
        </p:nvSpPr>
        <p:spPr>
          <a:xfrm>
            <a:off x="4627837" y="3715646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ＧＮＤ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B6ECB09-06C0-472F-AA0E-AB9065CFE318}"/>
              </a:ext>
            </a:extLst>
          </p:cNvPr>
          <p:cNvSpPr txBox="1"/>
          <p:nvPr/>
        </p:nvSpPr>
        <p:spPr>
          <a:xfrm>
            <a:off x="1803702" y="330946"/>
            <a:ext cx="6746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Connection Diagram of the </a:t>
            </a:r>
          </a:p>
          <a:p>
            <a:r>
              <a:rPr kumimoji="1" lang="en-US" altLang="ja-JP" sz="3200" dirty="0"/>
              <a:t>DOBOT and BBC </a:t>
            </a:r>
            <a:r>
              <a:rPr kumimoji="1" lang="en-US" altLang="ja-JP" sz="3200" dirty="0" err="1"/>
              <a:t>microbit</a:t>
            </a:r>
            <a:endParaRPr kumimoji="1" lang="en-US" altLang="ja-JP" sz="32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A83ED58-298D-40F0-B5F0-65724EA7B536}"/>
              </a:ext>
            </a:extLst>
          </p:cNvPr>
          <p:cNvSpPr txBox="1"/>
          <p:nvPr/>
        </p:nvSpPr>
        <p:spPr>
          <a:xfrm>
            <a:off x="5881287" y="4570106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ＲＸ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7EDF1AE-2A74-4345-B2E1-FBC859F4D48D}"/>
              </a:ext>
            </a:extLst>
          </p:cNvPr>
          <p:cNvSpPr txBox="1"/>
          <p:nvPr/>
        </p:nvSpPr>
        <p:spPr>
          <a:xfrm>
            <a:off x="6496677" y="6133494"/>
            <a:ext cx="102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ＧＮＤ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9DB4F07-AC2F-4755-9C9D-7D957ECF744C}"/>
              </a:ext>
            </a:extLst>
          </p:cNvPr>
          <p:cNvSpPr txBox="1"/>
          <p:nvPr/>
        </p:nvSpPr>
        <p:spPr>
          <a:xfrm>
            <a:off x="1206993" y="1550831"/>
            <a:ext cx="690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（ＬＯＷ＝０Ｖ，ＨＩＧＨ＝３．３Ｖ）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D6EA15D-AF05-4CDF-9618-4C491689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94" y="416729"/>
            <a:ext cx="1926772" cy="28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30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西山直希</dc:creator>
  <cp:lastModifiedBy>西山直希</cp:lastModifiedBy>
  <cp:revision>3</cp:revision>
  <dcterms:created xsi:type="dcterms:W3CDTF">2021-12-26T08:53:31Z</dcterms:created>
  <dcterms:modified xsi:type="dcterms:W3CDTF">2022-01-04T05:45:18Z</dcterms:modified>
</cp:coreProperties>
</file>