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67" r:id="rId21"/>
    <p:sldId id="277" r:id="rId22"/>
    <p:sldId id="279" r:id="rId23"/>
    <p:sldId id="26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A44B-E743-42B6-AA55-FB3A64DCFCAD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14A0C-320D-42C6-BDB1-CC9BFF75A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0E4D-0B93-478A-90AA-4B3D8B3F5B4F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143F-103A-468C-A802-09F225A08905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026-8E48-4DC1-A1F7-E506E1192554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79DE-729F-401B-B1F8-365A8C8DBE1F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AA49-EEFB-4A00-A05C-15F8752E99C5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9524-0C7A-4B1F-940F-32B9A772A3D2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8EB8-0F15-4868-8ED8-CA905129FCD6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419-7908-42D1-8C87-1869375315CB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271-CB28-4AA2-9AB3-405285F454EA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2B7-D69A-4E01-A228-5266D772109A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08D-22D1-4317-A068-8A15C726DD7F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E360-90C3-41D7-8773-77E61EF72309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547C-3478-43CE-9683-EE4FEDC60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60985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“Blossom”-Online Flower  Shop 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AA44-E6FF-4231-9A5F-BB5B568B8534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 4 </a:t>
            </a:r>
            <a:r>
              <a:rPr lang="en-US" sz="2400" dirty="0"/>
              <a:t>major functions with two actors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b="1" dirty="0" smtClean="0"/>
              <a:t>Functions: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1</a:t>
            </a:r>
            <a:r>
              <a:rPr lang="en-US" sz="2400" dirty="0"/>
              <a:t>. </a:t>
            </a:r>
            <a:r>
              <a:rPr lang="en-US" sz="2400" dirty="0" smtClean="0"/>
              <a:t>create accounts </a:t>
            </a:r>
            <a:r>
              <a:rPr lang="en-US" sz="2400" dirty="0"/>
              <a:t>for customers </a:t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smtClean="0"/>
              <a:t> </a:t>
            </a:r>
            <a:r>
              <a:rPr lang="en-US" sz="2400" u="sng" dirty="0"/>
              <a:t>Add to Cart</a:t>
            </a:r>
            <a:r>
              <a:rPr lang="en-US" sz="2400" dirty="0"/>
              <a:t> option for purchasing </a:t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smtClean="0"/>
              <a:t>ordering products</a:t>
            </a:r>
          </a:p>
          <a:p>
            <a:pPr>
              <a:buNone/>
            </a:pPr>
            <a:r>
              <a:rPr lang="en-US" sz="2400" dirty="0" smtClean="0"/>
              <a:t>     4. pay for the orders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smtClean="0"/>
              <a:t>     Actors: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/>
              <a:t>1. </a:t>
            </a:r>
            <a:r>
              <a:rPr lang="en-US" sz="2400" dirty="0" smtClean="0"/>
              <a:t>Customers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2</a:t>
            </a:r>
            <a:r>
              <a:rPr lang="en-US" sz="2400" dirty="0" smtClean="0"/>
              <a:t>.  Admin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3DE6-9881-4709-993B-AB0066046692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12999743_1764171927147121_886897602_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8991600" cy="5105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6-B9EA-48A6-ABDD-7825D97BE05D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Specific Requirements: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 </a:t>
            </a:r>
            <a:endParaRPr lang="en-US" sz="2400" b="1" u="sng" dirty="0" smtClean="0"/>
          </a:p>
          <a:p>
            <a:r>
              <a:rPr lang="en-US" sz="2400" b="1" u="sng" dirty="0" smtClean="0"/>
              <a:t> Functions: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Account management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manage the customer’s profile. customer can update his profile and personal information here.</a:t>
            </a:r>
          </a:p>
          <a:p>
            <a:pPr>
              <a:buNone/>
            </a:pPr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u="sng" dirty="0" smtClean="0"/>
              <a:t> Browse Product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</a:t>
            </a:r>
          </a:p>
          <a:p>
            <a:pPr>
              <a:buNone/>
            </a:pPr>
            <a:r>
              <a:rPr lang="en-US" sz="2400" dirty="0" smtClean="0"/>
              <a:t>         browse through the web-site for available products. </a:t>
            </a:r>
          </a:p>
          <a:p>
            <a:pPr>
              <a:buNone/>
            </a:pPr>
            <a:r>
              <a:rPr lang="en-US" sz="2400" dirty="0" smtClean="0"/>
              <a:t>         available for both the registered and non-registered customers</a:t>
            </a:r>
          </a:p>
          <a:p>
            <a:pPr>
              <a:buNone/>
            </a:pPr>
            <a:r>
              <a:rPr lang="en-US" sz="2400" b="1" dirty="0" smtClean="0"/>
              <a:t> 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AD1F-197A-4CC1-A9B0-828ADB372980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Manage Cart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Customers can  view the cart, add new products to the cart and remove previously selected products from the cart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b="1" u="sng" dirty="0" smtClean="0"/>
              <a:t>Place Order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customers  order their desired products. Once order is placed the order is delivered to the customer.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BCE0-5FD9-47A1-9F7F-CAF8C04CF543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Home screen for unregistered customers</a:t>
            </a:r>
            <a:endParaRPr lang="en-US" sz="3600" dirty="0"/>
          </a:p>
        </p:txBody>
      </p:sp>
      <p:pic>
        <p:nvPicPr>
          <p:cNvPr id="4" name="Content Placeholder 3" descr="pi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35" y="1671545"/>
            <a:ext cx="7804129" cy="43832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4791-343F-4599-9054-40EBAF60BC41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 screen for registered customers</a:t>
            </a:r>
            <a:endParaRPr lang="en-US" dirty="0"/>
          </a:p>
        </p:txBody>
      </p:sp>
      <p:pic>
        <p:nvPicPr>
          <p:cNvPr id="4" name="Content Placeholder 3" descr="pi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68" y="1672125"/>
            <a:ext cx="7802064" cy="4382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4343400" y="2514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B75-E16B-4672-8029-933D7B9521B5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Product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will provide a wide variety of products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classify our products based on different occasions,  events, special persons, types of flowers</a:t>
            </a:r>
          </a:p>
          <a:p>
            <a:endParaRPr lang="en-US" sz="2400" dirty="0" smtClean="0"/>
          </a:p>
          <a:p>
            <a:r>
              <a:rPr lang="en-US" sz="2400" dirty="0" smtClean="0"/>
              <a:t>Customers can customize their orders using existing decoration items (</a:t>
            </a:r>
            <a:r>
              <a:rPr lang="en-US" sz="2400" dirty="0" err="1" smtClean="0"/>
              <a:t>eg</a:t>
            </a:r>
            <a:r>
              <a:rPr lang="en-US" sz="2400" dirty="0" smtClean="0"/>
              <a:t>. ribbon, vase)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28AA-E937-427E-B19C-20EA6E2191E6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 from various types of flowers- </a:t>
            </a:r>
            <a:endParaRPr lang="en-US" sz="3600" dirty="0"/>
          </a:p>
        </p:txBody>
      </p:sp>
      <p:pic>
        <p:nvPicPr>
          <p:cNvPr id="4" name="Content Placeholder 3" descr="r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0800"/>
            <a:ext cx="2219635" cy="2267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90800"/>
            <a:ext cx="2248214" cy="242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895600"/>
            <a:ext cx="2010056" cy="2172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7CD1-D3E4-446C-A831-B409A90EE99C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 for various occasions/events</a:t>
            </a:r>
            <a:endParaRPr lang="en-US" sz="3200" dirty="0"/>
          </a:p>
        </p:txBody>
      </p:sp>
      <p:pic>
        <p:nvPicPr>
          <p:cNvPr id="7" name="Content Placeholder 6" descr="bi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90800"/>
            <a:ext cx="2181530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v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14600"/>
            <a:ext cx="2324425" cy="2333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g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514600"/>
            <a:ext cx="2219635" cy="2305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3716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Birthday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18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257800"/>
            <a:ext cx="16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well soon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6C5B-3B8B-439D-B937-E9D04590A08A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Decoration Items</a:t>
            </a:r>
            <a:endParaRPr lang="en-US" sz="4000" dirty="0"/>
          </a:p>
        </p:txBody>
      </p:sp>
      <p:pic>
        <p:nvPicPr>
          <p:cNvPr id="7" name="Content Placeholder 6" descr="va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2034382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va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62200"/>
            <a:ext cx="2901716" cy="2514600"/>
          </a:xfrm>
          <a:prstGeom prst="rect">
            <a:avLst/>
          </a:prstGeom>
        </p:spPr>
      </p:pic>
      <p:pic>
        <p:nvPicPr>
          <p:cNvPr id="9" name="Picture 8" descr="ri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62200"/>
            <a:ext cx="2971800" cy="271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7800" y="548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56388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875C-F1B4-41D1-A1FB-A1CA652CAF98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Submitted To: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Dr. Md, </a:t>
            </a:r>
            <a:r>
              <a:rPr lang="en-US" sz="2400" dirty="0" err="1" smtClean="0"/>
              <a:t>Rejaul</a:t>
            </a:r>
            <a:r>
              <a:rPr lang="en-US" sz="2400" dirty="0" smtClean="0"/>
              <a:t> </a:t>
            </a:r>
            <a:r>
              <a:rPr lang="en-US" sz="2400" dirty="0" err="1" smtClean="0"/>
              <a:t>Karim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Professor </a:t>
            </a:r>
          </a:p>
          <a:p>
            <a:pPr algn="r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Md. </a:t>
            </a:r>
            <a:r>
              <a:rPr lang="en-US" sz="2400" dirty="0" err="1" smtClean="0"/>
              <a:t>Shiplu</a:t>
            </a:r>
            <a:r>
              <a:rPr lang="en-US" sz="2400" dirty="0" smtClean="0"/>
              <a:t> </a:t>
            </a:r>
            <a:r>
              <a:rPr lang="en-US" sz="2400" dirty="0" err="1" smtClean="0"/>
              <a:t>Hawlader</a:t>
            </a:r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Lecturer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505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By: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Amifa</a:t>
            </a:r>
            <a:r>
              <a:rPr lang="en-US" sz="2400" dirty="0" smtClean="0"/>
              <a:t> Raj </a:t>
            </a:r>
          </a:p>
          <a:p>
            <a:r>
              <a:rPr lang="en-US" sz="2400" dirty="0" smtClean="0"/>
              <a:t>Roll: SK-28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Jurdana</a:t>
            </a:r>
            <a:r>
              <a:rPr lang="en-US" sz="2400" dirty="0" smtClean="0"/>
              <a:t> </a:t>
            </a:r>
            <a:r>
              <a:rPr lang="en-US" sz="2400" dirty="0" err="1" smtClean="0"/>
              <a:t>Masuma</a:t>
            </a:r>
            <a:r>
              <a:rPr lang="en-US" sz="2400" dirty="0" smtClean="0"/>
              <a:t> </a:t>
            </a:r>
            <a:r>
              <a:rPr lang="en-US" sz="2400" dirty="0" err="1" smtClean="0"/>
              <a:t>Iqrah</a:t>
            </a:r>
            <a:endParaRPr lang="en-US" sz="2400" dirty="0" smtClean="0"/>
          </a:p>
          <a:p>
            <a:r>
              <a:rPr lang="en-US" sz="2400" dirty="0" smtClean="0"/>
              <a:t>Roll: SK-44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6C10-666C-4E8C-B802-0F313DE362D3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Customer - keep customer info like user id, email, password, contact number etc. in our database customer table.</a:t>
            </a:r>
          </a:p>
          <a:p>
            <a:endParaRPr lang="en-US" sz="2400" dirty="0" smtClean="0"/>
          </a:p>
          <a:p>
            <a:r>
              <a:rPr lang="en-US" sz="2400" dirty="0" smtClean="0"/>
              <a:t>Administrator - keep admin info like admin id, email, password, contact number etc. in our database admin table.</a:t>
            </a:r>
          </a:p>
          <a:p>
            <a:endParaRPr lang="en-US" sz="2400" dirty="0" smtClean="0"/>
          </a:p>
          <a:p>
            <a:r>
              <a:rPr lang="en-US" sz="2400" dirty="0" smtClean="0"/>
              <a:t>Product - Information about the products.</a:t>
            </a:r>
          </a:p>
          <a:p>
            <a:endParaRPr lang="en-US" sz="2400" dirty="0" smtClean="0"/>
          </a:p>
          <a:p>
            <a:r>
              <a:rPr lang="en-US" sz="2400" dirty="0" smtClean="0"/>
              <a:t>Shopping Cart - Stores customers selected items.</a:t>
            </a:r>
          </a:p>
          <a:p>
            <a:endParaRPr lang="en-US" sz="2400" dirty="0" smtClean="0"/>
          </a:p>
          <a:p>
            <a:r>
              <a:rPr lang="en-US" sz="2400" dirty="0" smtClean="0"/>
              <a:t>Order -Products that will be purchased stored here.</a:t>
            </a:r>
          </a:p>
          <a:p>
            <a:endParaRPr lang="en-US" sz="2400" dirty="0" smtClean="0"/>
          </a:p>
          <a:p>
            <a:r>
              <a:rPr lang="en-US" sz="2400" dirty="0" smtClean="0"/>
              <a:t>Payment – Cash on delivery.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4EAE-E272-4DD4-8DFF-8759BF9CF575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Our site does not allow global trading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Our site does not have any comment sections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will include these options in our future extensions 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79DE-729F-401B-B1F8-365A8C8DBE1F}" type="datetime3">
              <a:rPr lang="en-US" smtClean="0"/>
              <a:pPr/>
              <a:t>25 May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US" dirty="0"/>
              <a:t>Add product reviews option.</a:t>
            </a:r>
          </a:p>
          <a:p>
            <a:pPr lvl="0"/>
            <a:r>
              <a:rPr lang="en-US" dirty="0"/>
              <a:t>Implement predictable search option.</a:t>
            </a:r>
          </a:p>
          <a:p>
            <a:pPr lvl="0"/>
            <a:r>
              <a:rPr lang="en-US" dirty="0"/>
              <a:t>Improve sites security system.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79DE-729F-401B-B1F8-365A8C8DBE1F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We will try to develop the site according to the mentioned functionalities 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will focus on providing a user friendly atmosphere.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161-93B8-498E-80B7-0FE1CCCEB7CC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419-7908-42D1-8C87-1869375315CB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The </a:t>
            </a:r>
            <a:r>
              <a:rPr lang="en-US" sz="2800" dirty="0"/>
              <a:t>name of our Web Engineering project is “</a:t>
            </a:r>
            <a:r>
              <a:rPr lang="en-US" sz="2800" dirty="0" smtClean="0"/>
              <a:t>Blossom”-Online Flower  Shop.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We will give </a:t>
            </a:r>
            <a:r>
              <a:rPr lang="en-US" sz="2800" dirty="0"/>
              <a:t>an overview of the software that we have been assigned to develop, mentioning the functionalities and requirements along with a proper use case </a:t>
            </a:r>
            <a:r>
              <a:rPr lang="en-US" sz="2800" dirty="0" smtClean="0"/>
              <a:t>diagram.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6E22-024C-4214-9B22-005C18F3EB79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306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make a Web and E-commerce site by which we will sell mainly different types of flowers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give our customers the right to customize their products as they </a:t>
            </a:r>
            <a:r>
              <a:rPr lang="en-US" sz="2800" dirty="0" smtClean="0"/>
              <a:t>want.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many </a:t>
            </a:r>
            <a:r>
              <a:rPr lang="en-US" sz="2800" dirty="0" smtClean="0"/>
              <a:t>options </a:t>
            </a:r>
            <a:r>
              <a:rPr lang="en-US" sz="2800" dirty="0"/>
              <a:t>regarding to choose the products.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13FF-F65B-401F-8C0F-2E86BEF863C6}" type="datetime3">
              <a:rPr lang="en-US" smtClean="0"/>
              <a:pPr/>
              <a:t>25 May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Benefits 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- customers </a:t>
            </a:r>
            <a:r>
              <a:rPr lang="en-US" sz="2400" dirty="0"/>
              <a:t>can easily choose and order products from the </a:t>
            </a:r>
            <a:r>
              <a:rPr lang="en-US" sz="2400" dirty="0" smtClean="0"/>
              <a:t>site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- can customize according to their choices 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- get delivery with </a:t>
            </a:r>
            <a:r>
              <a:rPr lang="en-US" sz="2400" dirty="0"/>
              <a:t>least delivery </a:t>
            </a:r>
            <a:r>
              <a:rPr lang="en-US" sz="2400" dirty="0" smtClean="0"/>
              <a:t>charge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10A3-DEDC-4483-8E84-6661B99D1C67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bring </a:t>
            </a:r>
            <a:r>
              <a:rPr lang="en-US" sz="2400" dirty="0"/>
              <a:t>happiness to the door of our customers by giving them the opportunity to order their desired products from </a:t>
            </a:r>
            <a:r>
              <a:rPr lang="en-US" sz="2400" dirty="0" smtClean="0"/>
              <a:t>anywhere anytime</a:t>
            </a:r>
            <a:endParaRPr lang="en-US" sz="2400" dirty="0"/>
          </a:p>
          <a:p>
            <a:r>
              <a:rPr lang="en-US" sz="2400" dirty="0" smtClean="0"/>
              <a:t>Build the project using PHP</a:t>
            </a:r>
            <a:r>
              <a:rPr lang="en-US" sz="2400" dirty="0"/>
              <a:t>, HTML, CSS </a:t>
            </a:r>
            <a:r>
              <a:rPr lang="en-US" sz="2400" dirty="0" smtClean="0"/>
              <a:t>and </a:t>
            </a:r>
            <a:r>
              <a:rPr lang="en-US" sz="2400" dirty="0"/>
              <a:t>to serve the </a:t>
            </a:r>
            <a:r>
              <a:rPr lang="en-US" sz="2400" dirty="0" smtClean="0"/>
              <a:t>customers. </a:t>
            </a:r>
          </a:p>
          <a:p>
            <a:r>
              <a:rPr lang="en-US" sz="2400" dirty="0" smtClean="0"/>
              <a:t>manage </a:t>
            </a:r>
            <a:r>
              <a:rPr lang="en-US" sz="2400" dirty="0"/>
              <a:t>a database to keep track of the </a:t>
            </a:r>
            <a:r>
              <a:rPr lang="en-US" sz="2400" dirty="0" smtClean="0"/>
              <a:t>information </a:t>
            </a:r>
            <a:r>
              <a:rPr lang="en-US" sz="2400" dirty="0"/>
              <a:t>of the customers, order of the customers, product info, cart info etc.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59FD-8058-4F79-B2B5-9BEE4519DAD0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Web Engineering: </a:t>
            </a:r>
            <a:r>
              <a:rPr lang="en-US" sz="2400" dirty="0" smtClean="0"/>
              <a:t>the </a:t>
            </a:r>
            <a:r>
              <a:rPr lang="en-US" sz="2400" dirty="0"/>
              <a:t>scientific discipline concerned with the study of </a:t>
            </a:r>
            <a:r>
              <a:rPr lang="en-US" sz="2400" dirty="0" smtClean="0"/>
              <a:t>systematic and quantifiable approaches 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en-US" sz="2400" b="1" dirty="0" smtClean="0"/>
              <a:t>E-Commerce: </a:t>
            </a:r>
            <a:r>
              <a:rPr lang="en-US" sz="2400" dirty="0" smtClean="0"/>
              <a:t>buying </a:t>
            </a:r>
            <a:r>
              <a:rPr lang="en-US" sz="2400" dirty="0"/>
              <a:t>and selling of goods and services, or the transmitting of funds or data, over an electronic </a:t>
            </a:r>
            <a:r>
              <a:rPr lang="en-US" sz="2400" dirty="0" smtClean="0"/>
              <a:t>network</a:t>
            </a:r>
          </a:p>
          <a:p>
            <a:pPr lv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occur </a:t>
            </a:r>
            <a:r>
              <a:rPr lang="en-US" sz="2400" dirty="0"/>
              <a:t>either business-to-business, business-to-consumer, consumer-to-consumer or consumer-to-business.</a:t>
            </a:r>
          </a:p>
          <a:p>
            <a:pPr>
              <a:buNone/>
            </a:pPr>
            <a:endParaRPr lang="en-US" sz="2400" b="1" u="sng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157-402F-40D6-981D-26204A00FBFE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/>
            </a:r>
            <a:br>
              <a:rPr lang="en-US" u="sng" dirty="0"/>
            </a:br>
            <a:r>
              <a:rPr lang="en-US" b="1" u="sng" dirty="0" smtClean="0"/>
              <a:t> </a:t>
            </a:r>
            <a:br>
              <a:rPr lang="en-US" b="1" u="sng" dirty="0" smtClean="0"/>
            </a:br>
            <a:r>
              <a:rPr lang="en-US" b="1" u="sng" dirty="0" smtClean="0"/>
              <a:t>The Overall Description</a:t>
            </a:r>
            <a:r>
              <a:rPr lang="en-US" u="sng" dirty="0" smtClean="0"/>
              <a:t> 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have used web server XAMP for creating the user interface using PHP, HTML and CSS code.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For Database creating and handling we have used </a:t>
            </a:r>
            <a:r>
              <a:rPr lang="en-US" sz="2400" dirty="0" err="1" smtClean="0"/>
              <a:t>PhpMyAdmin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168-412B-4A03-84AB-EE17D17632B0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 Product Perspective 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provide a </a:t>
            </a:r>
            <a:r>
              <a:rPr lang="en-US" sz="2400" dirty="0" smtClean="0"/>
              <a:t>wide </a:t>
            </a:r>
            <a:r>
              <a:rPr lang="en-US" sz="2400" dirty="0"/>
              <a:t>variety of </a:t>
            </a:r>
            <a:r>
              <a:rPr lang="en-US" sz="2400" dirty="0" smtClean="0"/>
              <a:t>products</a:t>
            </a:r>
            <a:endParaRPr lang="en-US" sz="2400" dirty="0"/>
          </a:p>
          <a:p>
            <a:pPr lvl="0"/>
            <a:r>
              <a:rPr lang="en-US" sz="2400" dirty="0" smtClean="0"/>
              <a:t>organize </a:t>
            </a:r>
            <a:r>
              <a:rPr lang="en-US" sz="2400" dirty="0"/>
              <a:t>products based on different occasion like- birthday, wedding, mother’s day etc.</a:t>
            </a:r>
          </a:p>
          <a:p>
            <a:pPr lvl="0"/>
            <a:r>
              <a:rPr lang="en-US" sz="2400" dirty="0"/>
              <a:t>Customers have to register </a:t>
            </a:r>
            <a:r>
              <a:rPr lang="en-US" sz="2400" dirty="0" smtClean="0"/>
              <a:t>and </a:t>
            </a:r>
            <a:r>
              <a:rPr lang="en-US" sz="2400" dirty="0"/>
              <a:t>have to be logged in </a:t>
            </a:r>
            <a:r>
              <a:rPr lang="en-US" sz="2400" dirty="0" smtClean="0"/>
              <a:t>while purchasing </a:t>
            </a:r>
            <a:endParaRPr lang="en-US" sz="2400" dirty="0"/>
          </a:p>
          <a:p>
            <a:pPr lvl="0"/>
            <a:r>
              <a:rPr lang="en-US" sz="2400" dirty="0"/>
              <a:t>Customers can </a:t>
            </a:r>
            <a:r>
              <a:rPr lang="en-US" sz="2400" dirty="0" smtClean="0"/>
              <a:t>personalize </a:t>
            </a:r>
            <a:r>
              <a:rPr lang="en-US" sz="2400" dirty="0"/>
              <a:t>products according to their </a:t>
            </a:r>
            <a:r>
              <a:rPr lang="en-US" sz="2400" dirty="0" smtClean="0"/>
              <a:t>expectations</a:t>
            </a:r>
            <a:endParaRPr lang="en-US" sz="2400" dirty="0"/>
          </a:p>
          <a:p>
            <a:pPr lvl="0"/>
            <a:r>
              <a:rPr lang="en-US" sz="2400" dirty="0"/>
              <a:t>They can maintain their own cart for ordering </a:t>
            </a:r>
            <a:r>
              <a:rPr lang="en-US" sz="2400" dirty="0" smtClean="0"/>
              <a:t>products</a:t>
            </a:r>
            <a:endParaRPr lang="en-US" sz="2400" dirty="0"/>
          </a:p>
          <a:p>
            <a:pPr lvl="0"/>
            <a:r>
              <a:rPr lang="en-US" sz="2400" dirty="0" smtClean="0"/>
              <a:t> Payment system is cash on delivery.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9A5B-2107-4051-8E26-61276734A77A}" type="datetime3">
              <a:rPr lang="en-US" smtClean="0"/>
              <a:pPr/>
              <a:t>25 May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47C-3478-43CE-9683-EE4FEDC60B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594</Words>
  <Application>Microsoft Office PowerPoint</Application>
  <PresentationFormat>On-screen Show 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“Blossom”-Online Flower  Shop  </vt:lpstr>
      <vt:lpstr>PowerPoint Presentation</vt:lpstr>
      <vt:lpstr>PowerPoint Presentation</vt:lpstr>
      <vt:lpstr>Purpose</vt:lpstr>
      <vt:lpstr>Scopes</vt:lpstr>
      <vt:lpstr>Goal</vt:lpstr>
      <vt:lpstr>Definitions</vt:lpstr>
      <vt:lpstr>   The Overall Description  </vt:lpstr>
      <vt:lpstr> Product Perspective   </vt:lpstr>
      <vt:lpstr>Product Functions</vt:lpstr>
      <vt:lpstr>USE Case Diagram</vt:lpstr>
      <vt:lpstr>Specific Requirements: </vt:lpstr>
      <vt:lpstr>PowerPoint Presentation</vt:lpstr>
      <vt:lpstr>Home screen for unregistered customers</vt:lpstr>
      <vt:lpstr>Home screen for registered customers</vt:lpstr>
      <vt:lpstr>Product specifications</vt:lpstr>
      <vt:lpstr>Select from various types of flowers- </vt:lpstr>
      <vt:lpstr>Select for various occasions/events</vt:lpstr>
      <vt:lpstr>Decoration Items</vt:lpstr>
      <vt:lpstr>Database Requirements</vt:lpstr>
      <vt:lpstr>Limitations</vt:lpstr>
      <vt:lpstr>Future Extensions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others</cp:lastModifiedBy>
  <cp:revision>65</cp:revision>
  <dcterms:created xsi:type="dcterms:W3CDTF">2016-04-10T04:27:18Z</dcterms:created>
  <dcterms:modified xsi:type="dcterms:W3CDTF">2016-05-25T05:25:27Z</dcterms:modified>
</cp:coreProperties>
</file>