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0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0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5158200" y="1418450"/>
            <a:ext cx="3591300" cy="1414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 this slide we can see the number of customers and the total payment received per customer. It is shown for the 10 countries with more customers.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hat is the average revenue per customer </a:t>
            </a: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 the 10 countries with more active customers</a:t>
            </a: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81" y="1309500"/>
            <a:ext cx="4550701" cy="3290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158200" y="1418450"/>
            <a:ext cx="3591300" cy="2064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 the 10 actors who generate more revenue, we can see their evolution from 1 to 10 in each month.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Mathew Carrey has increased the amount of payments, but Woody Hoffman has been losing positions.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0" y="0"/>
            <a:ext cx="9144000" cy="9105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are the 10 actors with more total payment amount?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And what is the evolution of these actors along the months? 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75" y="1418450"/>
            <a:ext cx="4635074" cy="33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5158200" y="1418450"/>
            <a:ext cx="3591300" cy="2094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can see in which day of the week, each one of this six categories, has more rentals. The result is filtered for films with rating NC-17 or 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 example, Music has more rentals at the end of the week, and games has more rentals at the start of the week.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Number of rentals per day of week for the three categories with more and less rentals.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75" y="1348438"/>
            <a:ext cx="4714699" cy="340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5158200" y="1418450"/>
            <a:ext cx="3591300" cy="2186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Drama is the category with the biggest difference of payments amount in the two stores.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can compare the quartile values for each store on this category. We can see also two outliers that can distort the total results.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Box Plot comparison for Drama Category between the two stores.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75" y="1267350"/>
            <a:ext cx="4664991" cy="33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