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9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4414" y="1928802"/>
            <a:ext cx="3071834" cy="2500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14414" y="1928802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Модуль взаимодействия с пользователем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0562" y="1928802"/>
            <a:ext cx="3143272" cy="2500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00562" y="1928802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Модуль составления портрета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57290" y="2786058"/>
            <a:ext cx="2643206" cy="1428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643438" y="2786058"/>
            <a:ext cx="2857520" cy="1428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357290" y="2857496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Загрузка данных</a:t>
            </a:r>
          </a:p>
          <a:p>
            <a:pPr>
              <a:buFontTx/>
              <a:buChar char="-"/>
            </a:pPr>
            <a:r>
              <a:rPr lang="ru-RU" dirty="0" smtClean="0"/>
              <a:t>Разметка изображений</a:t>
            </a:r>
          </a:p>
          <a:p>
            <a:pPr>
              <a:buFontTx/>
              <a:buChar char="-"/>
            </a:pPr>
            <a:r>
              <a:rPr lang="ru-RU" dirty="0" smtClean="0"/>
              <a:t>Отображение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2786058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Трансформация</a:t>
            </a:r>
          </a:p>
          <a:p>
            <a:pPr>
              <a:buFontTx/>
              <a:buChar char="-"/>
            </a:pPr>
            <a:r>
              <a:rPr lang="ru-RU" dirty="0" smtClean="0"/>
              <a:t> Совмещение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2910" y="1214422"/>
            <a:ext cx="7429552" cy="2288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28314" y="1214422"/>
            <a:ext cx="7444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Модуль взаимодействия с пользователем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785927"/>
            <a:ext cx="1544157" cy="9338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85786" y="1857364"/>
            <a:ext cx="156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400" dirty="0" smtClean="0"/>
              <a:t>Загрузка изображений</a:t>
            </a:r>
          </a:p>
        </p:txBody>
      </p:sp>
      <p:pic>
        <p:nvPicPr>
          <p:cNvPr id="1026" name="Picture 2" descr="D:\Projects\Учёба\Диплом\CHUNK\CUHK_testing_photo\photo\m-082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071942"/>
            <a:ext cx="1345731" cy="1009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027" name="Picture 3" descr="D:\Projects\Учёба\Диплом\CHUNK\CUHK_testing_photo\photo\m-080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429132"/>
            <a:ext cx="1345731" cy="1009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028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786322"/>
            <a:ext cx="1345731" cy="1009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2571736" y="1785926"/>
            <a:ext cx="1544157" cy="9338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571736" y="1857364"/>
            <a:ext cx="156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400" dirty="0" smtClean="0"/>
              <a:t>Разметка изображений</a:t>
            </a:r>
          </a:p>
        </p:txBody>
      </p:sp>
      <p:pic>
        <p:nvPicPr>
          <p:cNvPr id="17" name="Рисунок 16" descr="2015-06-05 04-23-47 Портрет Гальтон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4000504"/>
            <a:ext cx="1220570" cy="12909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9" name="Прямая со стрелкой 18"/>
          <p:cNvCxnSpPr/>
          <p:nvPr/>
        </p:nvCxnSpPr>
        <p:spPr>
          <a:xfrm rot="5400000" flipH="1" flipV="1">
            <a:off x="1107451" y="3321649"/>
            <a:ext cx="1071570" cy="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 flipH="1" flipV="1">
            <a:off x="2893798" y="3321252"/>
            <a:ext cx="1071570" cy="1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429124" y="1785926"/>
            <a:ext cx="1544157" cy="9338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429124" y="1857364"/>
            <a:ext cx="156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400" dirty="0" smtClean="0"/>
              <a:t>Выбор масштаба результата</a:t>
            </a:r>
          </a:p>
        </p:txBody>
      </p:sp>
      <p:pic>
        <p:nvPicPr>
          <p:cNvPr id="23" name="Рисунок 22" descr="2015-06-05 04-26-13 Портрет Гальтон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7950" y="4000504"/>
            <a:ext cx="1292345" cy="12858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9" name="Прямоугольник 28"/>
          <p:cNvSpPr/>
          <p:nvPr/>
        </p:nvSpPr>
        <p:spPr>
          <a:xfrm>
            <a:off x="6215074" y="1785926"/>
            <a:ext cx="1544157" cy="9338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215074" y="1857364"/>
            <a:ext cx="156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400" dirty="0" smtClean="0"/>
              <a:t>Отображение результата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rot="5400000">
            <a:off x="6430182" y="335676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Рисунок 36" descr="2015-06-05 04-30-19 Портрет Гальтона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4000504"/>
            <a:ext cx="1106896" cy="12858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6" name="Прямая со стрелкой 35"/>
          <p:cNvCxnSpPr/>
          <p:nvPr/>
        </p:nvCxnSpPr>
        <p:spPr>
          <a:xfrm rot="5400000" flipH="1" flipV="1">
            <a:off x="4715468" y="3356972"/>
            <a:ext cx="1143008" cy="11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C:\Users\JM\AppData\Local\Microsoft\Windows\Temporary Internet Files\Content.IE5\S3QXUC24\ftNbE[1].png"/>
          <p:cNvPicPr>
            <a:picLocks noChangeAspect="1" noChangeArrowheads="1"/>
          </p:cNvPicPr>
          <p:nvPr/>
        </p:nvPicPr>
        <p:blipFill>
          <a:blip r:embed="rId2" cstate="print"/>
          <a:srcRect l="2669" t="11989" r="39946" b="42717"/>
          <a:stretch>
            <a:fillRect/>
          </a:stretch>
        </p:blipFill>
        <p:spPr bwMode="auto">
          <a:xfrm>
            <a:off x="1336280" y="3214686"/>
            <a:ext cx="542089" cy="428628"/>
          </a:xfrm>
          <a:prstGeom prst="rect">
            <a:avLst/>
          </a:prstGeom>
          <a:noFill/>
        </p:spPr>
      </p:pic>
      <p:pic>
        <p:nvPicPr>
          <p:cNvPr id="2050" name="Picture 2" descr="C:\Users\JM\AppData\Local\Microsoft\Windows\Temporary Internet Files\Content.IE5\S3QXUC24\ftNbE[1].png"/>
          <p:cNvPicPr>
            <a:picLocks noChangeAspect="1" noChangeArrowheads="1"/>
          </p:cNvPicPr>
          <p:nvPr/>
        </p:nvPicPr>
        <p:blipFill>
          <a:blip r:embed="rId2" cstate="print"/>
          <a:srcRect l="2669" t="11989" r="39946" b="42717"/>
          <a:stretch>
            <a:fillRect/>
          </a:stretch>
        </p:blipFill>
        <p:spPr bwMode="auto">
          <a:xfrm>
            <a:off x="571472" y="3071810"/>
            <a:ext cx="542089" cy="428628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714612" y="142852"/>
            <a:ext cx="8215370" cy="6072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8215338" y="642918"/>
            <a:ext cx="2571768" cy="535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2857488" y="642918"/>
            <a:ext cx="2643206" cy="535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14612" y="142852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000" dirty="0" smtClean="0"/>
              <a:t>Модуль </a:t>
            </a:r>
            <a:r>
              <a:rPr lang="ru-RU" sz="2000" dirty="0"/>
              <a:t>составления обобщённого портрета</a:t>
            </a:r>
          </a:p>
          <a:p>
            <a:pPr algn="ctr"/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714356"/>
            <a:ext cx="2214578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000364" y="78579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Преобразование изображений</a:t>
            </a:r>
          </a:p>
        </p:txBody>
      </p:sp>
      <p:pic>
        <p:nvPicPr>
          <p:cNvPr id="14" name="Picture 2" descr="D:\Projects\Учёба\Диплом\CHUNK\CUHK_testing_photo\photo\m-082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7" y="1285860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5" name="Picture 3" descr="D:\Projects\Учёба\Диплом\CHUNK\CUHK_testing_photo\photo\m-080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599" y="1643050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6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13" y="2000240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21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5" cstate="print"/>
          <a:srcRect l="36894" t="36246" r="33009" b="44337"/>
          <a:stretch>
            <a:fillRect/>
          </a:stretch>
        </p:blipFill>
        <p:spPr bwMode="auto">
          <a:xfrm>
            <a:off x="3000364" y="1571612"/>
            <a:ext cx="2214578" cy="1071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2" name="Прямоугольник 21"/>
          <p:cNvSpPr/>
          <p:nvPr/>
        </p:nvSpPr>
        <p:spPr>
          <a:xfrm>
            <a:off x="3357554" y="1928802"/>
            <a:ext cx="35719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429124" y="2071678"/>
            <a:ext cx="357190" cy="3571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500430" y="2143116"/>
            <a:ext cx="1143008" cy="1428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000364" y="2786058"/>
            <a:ext cx="221457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714876" y="3000372"/>
            <a:ext cx="357190" cy="3571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214678" y="3000372"/>
            <a:ext cx="357190" cy="3571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57554" y="3213098"/>
            <a:ext cx="150019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357554" y="3214686"/>
            <a:ext cx="1428760" cy="2857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4408382" y="313110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ɑ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000364" y="3857628"/>
            <a:ext cx="2214578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Масштабирование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Поворот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Перенос</a:t>
            </a:r>
            <a:endParaRPr lang="ru-RU" sz="1400" dirty="0"/>
          </a:p>
        </p:txBody>
      </p:sp>
      <p:pic>
        <p:nvPicPr>
          <p:cNvPr id="42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968466">
            <a:off x="3563390" y="4911548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45" name="Прямоугольник 44"/>
          <p:cNvSpPr/>
          <p:nvPr/>
        </p:nvSpPr>
        <p:spPr>
          <a:xfrm>
            <a:off x="5572132" y="642918"/>
            <a:ext cx="2571768" cy="535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786446" y="714356"/>
            <a:ext cx="221457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5786446" y="78579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Совмещение изображений</a:t>
            </a:r>
          </a:p>
        </p:txBody>
      </p:sp>
      <p:pic>
        <p:nvPicPr>
          <p:cNvPr id="48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968466">
            <a:off x="6390241" y="1660700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49" name="Picture 3" descr="D:\Projects\Учёба\Диплом\CHUNK\CUHK_testing_photo\photo\m-080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786059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0" name="Picture 2" descr="D:\Projects\Учёба\Диплом\CHUNK\CUHK_testing_photo\photo\m-082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786191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6786578" y="242886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86578" y="350043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pic>
        <p:nvPicPr>
          <p:cNvPr id="53" name="Рисунок 52" descr="2015-06-05 04-26-13 Портрет Гальтона.png"/>
          <p:cNvPicPr>
            <a:picLocks noChangeAspect="1"/>
          </p:cNvPicPr>
          <p:nvPr/>
        </p:nvPicPr>
        <p:blipFill>
          <a:blip r:embed="rId6" cstate="print">
            <a:lum bright="40000" contrast="-40000"/>
          </a:blip>
          <a:stretch>
            <a:fillRect/>
          </a:stretch>
        </p:blipFill>
        <p:spPr>
          <a:xfrm>
            <a:off x="6429388" y="4929198"/>
            <a:ext cx="1006234" cy="10012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Рисунок 54" descr="2015-06-05 04-26-13 Портрет Гальтон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6492" y="3285053"/>
            <a:ext cx="1006234" cy="10012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6" name="Прямоугольник 55"/>
          <p:cNvSpPr/>
          <p:nvPr/>
        </p:nvSpPr>
        <p:spPr>
          <a:xfrm>
            <a:off x="8429652" y="714356"/>
            <a:ext cx="221457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8429652" y="90664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Нормировка</a:t>
            </a:r>
          </a:p>
        </p:txBody>
      </p:sp>
      <p:pic>
        <p:nvPicPr>
          <p:cNvPr id="58" name="Рисунок 57" descr="2015-06-05 04-26-13 Портрет Гальтона.png"/>
          <p:cNvPicPr>
            <a:picLocks noChangeAspect="1"/>
          </p:cNvPicPr>
          <p:nvPr/>
        </p:nvPicPr>
        <p:blipFill>
          <a:blip r:embed="rId6" cstate="print">
            <a:lum bright="40000" contrast="-40000"/>
          </a:blip>
          <a:stretch>
            <a:fillRect/>
          </a:stretch>
        </p:blipFill>
        <p:spPr>
          <a:xfrm>
            <a:off x="9066492" y="1643050"/>
            <a:ext cx="1006234" cy="10012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0" name="Прямая со стрелкой 59"/>
          <p:cNvCxnSpPr/>
          <p:nvPr/>
        </p:nvCxnSpPr>
        <p:spPr>
          <a:xfrm rot="5400000">
            <a:off x="9390025" y="2963663"/>
            <a:ext cx="356119" cy="3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86578" y="45598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=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722753" y="3143248"/>
            <a:ext cx="247125" cy="267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479156" y="3286124"/>
            <a:ext cx="247125" cy="2678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8" name="Picture 2" descr="C:\Users\JM\AppData\Local\Microsoft\Windows\Temporary Internet Files\Content.IE5\S3QXUC24\ftNbE[1].png"/>
          <p:cNvPicPr>
            <a:picLocks noChangeAspect="1" noChangeArrowheads="1"/>
          </p:cNvPicPr>
          <p:nvPr/>
        </p:nvPicPr>
        <p:blipFill>
          <a:blip r:embed="rId2" cstate="print"/>
          <a:srcRect l="2669" t="11989" r="39946" b="42717"/>
          <a:stretch>
            <a:fillRect/>
          </a:stretch>
        </p:blipFill>
        <p:spPr bwMode="auto">
          <a:xfrm>
            <a:off x="1357290" y="3929066"/>
            <a:ext cx="542089" cy="428628"/>
          </a:xfrm>
          <a:prstGeom prst="rect">
            <a:avLst/>
          </a:prstGeom>
          <a:noFill/>
        </p:spPr>
      </p:pic>
      <p:pic>
        <p:nvPicPr>
          <p:cNvPr id="69" name="Picture 2" descr="C:\Users\JM\AppData\Local\Microsoft\Windows\Temporary Internet Files\Content.IE5\S3QXUC24\ftNbE[1].png"/>
          <p:cNvPicPr>
            <a:picLocks noChangeAspect="1" noChangeArrowheads="1"/>
          </p:cNvPicPr>
          <p:nvPr/>
        </p:nvPicPr>
        <p:blipFill>
          <a:blip r:embed="rId2" cstate="print"/>
          <a:srcRect l="2669" t="11989" r="39946" b="42717"/>
          <a:stretch>
            <a:fillRect/>
          </a:stretch>
        </p:blipFill>
        <p:spPr bwMode="auto">
          <a:xfrm>
            <a:off x="571472" y="3929066"/>
            <a:ext cx="542089" cy="428628"/>
          </a:xfrm>
          <a:prstGeom prst="rect">
            <a:avLst/>
          </a:prstGeom>
          <a:noFill/>
        </p:spPr>
      </p:pic>
      <p:sp>
        <p:nvSpPr>
          <p:cNvPr id="70" name="Прямоугольник 69"/>
          <p:cNvSpPr/>
          <p:nvPr/>
        </p:nvSpPr>
        <p:spPr>
          <a:xfrm>
            <a:off x="1428728" y="4000504"/>
            <a:ext cx="357190" cy="35719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642910" y="4000504"/>
            <a:ext cx="357190" cy="35719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2285984" y="214311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2000232" y="2428868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V="1">
            <a:off x="1928794" y="3429000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5786" y="442913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</a:t>
            </a:r>
            <a:r>
              <a:rPr lang="ru-RU" dirty="0" smtClean="0"/>
              <a:t>талон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45</Words>
  <Application>Microsoft Office PowerPoint</Application>
  <PresentationFormat>Экран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JM</dc:creator>
  <cp:lastModifiedBy>JM</cp:lastModifiedBy>
  <cp:revision>238</cp:revision>
  <dcterms:created xsi:type="dcterms:W3CDTF">2015-06-04T22:55:35Z</dcterms:created>
  <dcterms:modified xsi:type="dcterms:W3CDTF">2015-06-07T19:42:31Z</dcterms:modified>
</cp:coreProperties>
</file>