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7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4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CA81A9-5AE8-4CEF-B89B-7CB0E320C4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83AB-63E1-43F6-A12A-8F8B295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4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FB-B1D9-44CF-B428-B1D682D22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3E69-9A0D-40B0-89C3-B6A475144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Presentation: 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1674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DBF3-A939-4E31-A734-602D662D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E34D-C4F2-42E3-941F-54462DC7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we put the first Papa Pete’s Pizza in Toronto, Canada?</a:t>
            </a:r>
          </a:p>
          <a:p>
            <a:endParaRPr lang="en-US" dirty="0"/>
          </a:p>
          <a:p>
            <a:r>
              <a:rPr lang="en-US" dirty="0"/>
              <a:t>Stakeholders: Our investor’s as well as family member’s who have a stake in the company</a:t>
            </a:r>
          </a:p>
          <a:p>
            <a:endParaRPr lang="en-US" dirty="0"/>
          </a:p>
          <a:p>
            <a:r>
              <a:rPr lang="en-US" dirty="0"/>
              <a:t>Specifically, the goal is to locate the best neighborhood(s) to open the first Papa Pete’s Pizza in Toronto in an area that is not overcrowded with pizza shops currently.</a:t>
            </a:r>
          </a:p>
        </p:txBody>
      </p:sp>
    </p:spTree>
    <p:extLst>
      <p:ext uri="{BB962C8B-B14F-4D97-AF65-F5344CB8AC3E}">
        <p14:creationId xmlns:p14="http://schemas.microsoft.com/office/powerpoint/2010/main" val="303168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FAA4-ED65-451E-90F0-832B46A3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8854-ACC2-4B52-A134-6F09EEAF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/>
              <a:t> which will provide a list of neighborhoods in Toronto.</a:t>
            </a:r>
          </a:p>
          <a:p>
            <a:endParaRPr lang="en-US" dirty="0"/>
          </a:p>
          <a:p>
            <a:r>
              <a:rPr lang="en-US" dirty="0"/>
              <a:t>As with previous projects throughout the course we will be utilizing:</a:t>
            </a:r>
          </a:p>
          <a:p>
            <a:pPr lvl="1"/>
            <a:r>
              <a:rPr lang="en-US" dirty="0"/>
              <a:t>Python requests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Geocoder</a:t>
            </a:r>
          </a:p>
          <a:p>
            <a:pPr lvl="1"/>
            <a:r>
              <a:rPr lang="en-US" dirty="0"/>
              <a:t>Web scraping, data cleaning/wrangling, clustering, mapping and the Foursquare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4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10F3-D61E-4210-88F4-330B0F1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Dataframe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4EF52-B7B8-421D-A474-40D61C1A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91590"/>
            <a:ext cx="5449889" cy="287481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5751D-8695-43A2-8FCE-3E35541E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 the right is a snip of the table that has been built with the latitude and longitude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7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10F3-D61E-4210-88F4-330B0F1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Map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71DC43-E68E-4FE4-9997-A54BC739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14469"/>
            <a:ext cx="5449889" cy="3229058"/>
          </a:xfrm>
          <a:prstGeom prst="rect">
            <a:avLst/>
          </a:prstGeom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5751D-8695-43A2-8FCE-3E35541E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 the right is a map of Toronto we have created using Folium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10F3-D61E-4210-88F4-330B0F1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Graph of Pizza Places</a:t>
            </a:r>
          </a:p>
        </p:txBody>
      </p:sp>
      <p:sp>
        <p:nvSpPr>
          <p:cNvPr id="4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090F3B-B3C1-4746-8C5F-5101CFA7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67038"/>
            <a:ext cx="5449889" cy="3923920"/>
          </a:xfrm>
          <a:prstGeom prst="rect">
            <a:avLst/>
          </a:prstGeom>
          <a:effectLst/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5751D-8695-43A2-8FCE-3E35541E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 the right is a graph showcasing the number of pizza places in each borough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1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CE292-155E-4C76-BC15-86ACC1DC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Findings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C18A8-A427-4EE1-82C0-BFF8838B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216398"/>
            <a:ext cx="5449889" cy="242520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626E9B-1E0E-4AD9-A03C-8AED2DC4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Based on the findings the pizza shop should be placed in Cluster Five (seen to the right). There are currently no pizza shops in these areas.</a:t>
            </a:r>
          </a:p>
        </p:txBody>
      </p:sp>
    </p:spTree>
    <p:extLst>
      <p:ext uri="{BB962C8B-B14F-4D97-AF65-F5344CB8AC3E}">
        <p14:creationId xmlns:p14="http://schemas.microsoft.com/office/powerpoint/2010/main" val="2744562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Capstone Project </vt:lpstr>
      <vt:lpstr>PROBLEM</vt:lpstr>
      <vt:lpstr>Data</vt:lpstr>
      <vt:lpstr>Dataframe</vt:lpstr>
      <vt:lpstr>Map</vt:lpstr>
      <vt:lpstr>Graph of Pizza Places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stahl.john.mitch@gmail.com</dc:creator>
  <cp:lastModifiedBy>stahl.john.mitch@gmail.com</cp:lastModifiedBy>
  <cp:revision>3</cp:revision>
  <dcterms:created xsi:type="dcterms:W3CDTF">2020-06-07T22:36:57Z</dcterms:created>
  <dcterms:modified xsi:type="dcterms:W3CDTF">2020-06-07T23:09:55Z</dcterms:modified>
</cp:coreProperties>
</file>