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7" r:id="rId2"/>
    <p:sldId id="260" r:id="rId3"/>
    <p:sldId id="258" r:id="rId4"/>
    <p:sldId id="256" r:id="rId5"/>
    <p:sldId id="261" r:id="rId6"/>
    <p:sldId id="259" r:id="rId7"/>
  </p:sldIdLst>
  <p:sldSz cx="762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7979"/>
    <a:srgbClr val="ACAECC"/>
    <a:srgbClr val="FF6161"/>
    <a:srgbClr val="46DEE6"/>
    <a:srgbClr val="5473F6"/>
    <a:srgbClr val="A08DB9"/>
    <a:srgbClr val="FF6D6D"/>
    <a:srgbClr val="F3E473"/>
    <a:srgbClr val="E65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39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288" y="396"/>
      </p:cViewPr>
      <p:guideLst>
        <p:guide orient="horz" pos="1800"/>
        <p:guide pos="24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5" d="100"/>
          <a:sy n="105" d="100"/>
        </p:scale>
        <p:origin x="116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92C21-D29B-4D83-BB6A-212E09FE2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75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4525-0FBA-485D-86D1-550A7E2FCC64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B3A0-C603-4E99-A191-48962F4C7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6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 userDrawn="1"/>
        </p:nvGrpSpPr>
        <p:grpSpPr>
          <a:xfrm rot="18900000">
            <a:off x="1863142" y="2591731"/>
            <a:ext cx="3976099" cy="266493"/>
            <a:chOff x="3117678" y="1294705"/>
            <a:chExt cx="859324" cy="96261"/>
          </a:xfrm>
        </p:grpSpPr>
        <p:cxnSp>
          <p:nvCxnSpPr>
            <p:cNvPr id="63" name="Straight Connector 62"/>
            <p:cNvCxnSpPr/>
            <p:nvPr userDrawn="1"/>
          </p:nvCxnSpPr>
          <p:spPr>
            <a:xfrm>
              <a:off x="3117678" y="1294705"/>
              <a:ext cx="645795" cy="0"/>
            </a:xfrm>
            <a:prstGeom prst="line">
              <a:avLst/>
            </a:prstGeom>
            <a:noFill/>
            <a:ln w="381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oval"/>
              <a:tailEnd type="oval"/>
            </a:ln>
          </p:spPr>
        </p:cxnSp>
        <p:cxnSp>
          <p:nvCxnSpPr>
            <p:cNvPr id="64" name="Straight Connector 63"/>
            <p:cNvCxnSpPr/>
            <p:nvPr userDrawn="1"/>
          </p:nvCxnSpPr>
          <p:spPr>
            <a:xfrm>
              <a:off x="3331208" y="1390966"/>
              <a:ext cx="645794" cy="0"/>
            </a:xfrm>
            <a:prstGeom prst="line">
              <a:avLst/>
            </a:prstGeom>
            <a:noFill/>
            <a:ln w="381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oval"/>
              <a:tailEnd type="oval"/>
            </a:ln>
          </p:spPr>
        </p:cxnSp>
      </p:grpSp>
      <p:sp>
        <p:nvSpPr>
          <p:cNvPr id="45" name="Rounded Rectangle 44"/>
          <p:cNvSpPr/>
          <p:nvPr userDrawn="1"/>
        </p:nvSpPr>
        <p:spPr>
          <a:xfrm>
            <a:off x="4272392" y="922748"/>
            <a:ext cx="860041" cy="2128900"/>
          </a:xfrm>
          <a:prstGeom prst="roundRect">
            <a:avLst>
              <a:gd name="adj" fmla="val 40809"/>
            </a:avLst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 userDrawn="1"/>
        </p:nvSpPr>
        <p:spPr>
          <a:xfrm>
            <a:off x="2367507" y="1905932"/>
            <a:ext cx="1194566" cy="2116113"/>
          </a:xfrm>
          <a:prstGeom prst="roundRect">
            <a:avLst>
              <a:gd name="adj" fmla="val 26493"/>
            </a:avLst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2803694" y="1337595"/>
            <a:ext cx="1990848" cy="1990846"/>
          </a:xfrm>
          <a:prstGeom prst="roundRect">
            <a:avLst>
              <a:gd name="adj" fmla="val 14052"/>
            </a:avLst>
          </a:prstGeom>
          <a:solidFill>
            <a:schemeClr val="bg1"/>
          </a:solidFill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 rot="10800000">
            <a:off x="3513895" y="626655"/>
            <a:ext cx="570445" cy="500580"/>
          </a:xfrm>
          <a:custGeom>
            <a:avLst/>
            <a:gdLst>
              <a:gd name="T0" fmla="*/ 541 w 840"/>
              <a:gd name="T1" fmla="*/ 94 h 736"/>
              <a:gd name="T2" fmla="*/ 788 w 840"/>
              <a:gd name="T3" fmla="*/ 528 h 736"/>
              <a:gd name="T4" fmla="*/ 666 w 840"/>
              <a:gd name="T5" fmla="*/ 736 h 736"/>
              <a:gd name="T6" fmla="*/ 174 w 840"/>
              <a:gd name="T7" fmla="*/ 736 h 736"/>
              <a:gd name="T8" fmla="*/ 52 w 840"/>
              <a:gd name="T9" fmla="*/ 528 h 736"/>
              <a:gd name="T10" fmla="*/ 299 w 840"/>
              <a:gd name="T11" fmla="*/ 94 h 736"/>
              <a:gd name="T12" fmla="*/ 541 w 840"/>
              <a:gd name="T13" fmla="*/ 94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0" h="736">
                <a:moveTo>
                  <a:pt x="541" y="94"/>
                </a:moveTo>
                <a:cubicBezTo>
                  <a:pt x="788" y="528"/>
                  <a:pt x="788" y="528"/>
                  <a:pt x="788" y="528"/>
                </a:cubicBezTo>
                <a:cubicBezTo>
                  <a:pt x="840" y="621"/>
                  <a:pt x="773" y="736"/>
                  <a:pt x="666" y="736"/>
                </a:cubicBezTo>
                <a:cubicBezTo>
                  <a:pt x="174" y="736"/>
                  <a:pt x="174" y="736"/>
                  <a:pt x="174" y="736"/>
                </a:cubicBezTo>
                <a:cubicBezTo>
                  <a:pt x="67" y="736"/>
                  <a:pt x="0" y="621"/>
                  <a:pt x="52" y="528"/>
                </a:cubicBezTo>
                <a:cubicBezTo>
                  <a:pt x="299" y="94"/>
                  <a:pt x="299" y="94"/>
                  <a:pt x="299" y="94"/>
                </a:cubicBezTo>
                <a:cubicBezTo>
                  <a:pt x="352" y="0"/>
                  <a:pt x="488" y="0"/>
                  <a:pt x="541" y="94"/>
                </a:cubicBezTo>
                <a:close/>
              </a:path>
            </a:pathLst>
          </a:custGeom>
          <a:noFill/>
          <a:ln w="101600" cap="rnd" cmpd="dbl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675269" y="2926604"/>
            <a:ext cx="247695" cy="213888"/>
            <a:chOff x="3145604" y="1318460"/>
            <a:chExt cx="968693" cy="144780"/>
          </a:xfrm>
        </p:grpSpPr>
        <p:cxnSp>
          <p:nvCxnSpPr>
            <p:cNvPr id="26" name="Straight Connector 25"/>
            <p:cNvCxnSpPr/>
            <p:nvPr userDrawn="1"/>
          </p:nvCxnSpPr>
          <p:spPr>
            <a:xfrm>
              <a:off x="3145604" y="1318460"/>
              <a:ext cx="645795" cy="0"/>
            </a:xfrm>
            <a:prstGeom prst="line">
              <a:avLst/>
            </a:prstGeom>
            <a:noFill/>
            <a:ln w="381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27" name="Straight Connector 26"/>
            <p:cNvCxnSpPr/>
            <p:nvPr userDrawn="1"/>
          </p:nvCxnSpPr>
          <p:spPr>
            <a:xfrm>
              <a:off x="3468502" y="1387040"/>
              <a:ext cx="645795" cy="0"/>
            </a:xfrm>
            <a:prstGeom prst="line">
              <a:avLst/>
            </a:prstGeom>
            <a:noFill/>
            <a:ln w="381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28" name="Straight Connector 27"/>
            <p:cNvCxnSpPr/>
            <p:nvPr userDrawn="1"/>
          </p:nvCxnSpPr>
          <p:spPr>
            <a:xfrm>
              <a:off x="3248923" y="1463240"/>
              <a:ext cx="645795" cy="0"/>
            </a:xfrm>
            <a:prstGeom prst="line">
              <a:avLst/>
            </a:prstGeom>
            <a:noFill/>
            <a:ln w="381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</p:grpSp>
      <p:sp>
        <p:nvSpPr>
          <p:cNvPr id="31" name="Rounded Rectangle 30"/>
          <p:cNvSpPr/>
          <p:nvPr userDrawn="1"/>
        </p:nvSpPr>
        <p:spPr>
          <a:xfrm>
            <a:off x="2575998" y="1694622"/>
            <a:ext cx="443742" cy="443742"/>
          </a:xfrm>
          <a:prstGeom prst="roundRect">
            <a:avLst>
              <a:gd name="adj" fmla="val 50000"/>
            </a:avLst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32" name="Rounded Rectangle 31"/>
          <p:cNvSpPr/>
          <p:nvPr userDrawn="1"/>
        </p:nvSpPr>
        <p:spPr>
          <a:xfrm>
            <a:off x="2493511" y="3634721"/>
            <a:ext cx="243396" cy="243396"/>
          </a:xfrm>
          <a:prstGeom prst="roundRect">
            <a:avLst>
              <a:gd name="adj" fmla="val 50000"/>
            </a:avLst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 userDrawn="1"/>
        </p:nvSpPr>
        <p:spPr>
          <a:xfrm>
            <a:off x="3193986" y="692434"/>
            <a:ext cx="168623" cy="168623"/>
          </a:xfrm>
          <a:prstGeom prst="roundRect">
            <a:avLst>
              <a:gd name="adj" fmla="val 50000"/>
            </a:avLst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 userDrawn="1"/>
        </p:nvSpPr>
        <p:spPr>
          <a:xfrm>
            <a:off x="2807862" y="1001334"/>
            <a:ext cx="180142" cy="180142"/>
          </a:xfrm>
          <a:prstGeom prst="roundRect">
            <a:avLst>
              <a:gd name="adj" fmla="val 50000"/>
            </a:avLst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2815994" y="1261963"/>
            <a:ext cx="165130" cy="0"/>
          </a:xfrm>
          <a:prstGeom prst="line">
            <a:avLst/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cxnSp>
        <p:nvCxnSpPr>
          <p:cNvPr id="36" name="Straight Connector 35"/>
          <p:cNvCxnSpPr/>
          <p:nvPr userDrawn="1"/>
        </p:nvCxnSpPr>
        <p:spPr>
          <a:xfrm>
            <a:off x="2511798" y="3351762"/>
            <a:ext cx="1" cy="193910"/>
          </a:xfrm>
          <a:prstGeom prst="line">
            <a:avLst/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cxnSp>
        <p:nvCxnSpPr>
          <p:cNvPr id="61" name="Straight Connector 60"/>
          <p:cNvCxnSpPr/>
          <p:nvPr userDrawn="1"/>
        </p:nvCxnSpPr>
        <p:spPr>
          <a:xfrm>
            <a:off x="2595048" y="3242287"/>
            <a:ext cx="1" cy="193910"/>
          </a:xfrm>
          <a:prstGeom prst="line">
            <a:avLst/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sp>
        <p:nvSpPr>
          <p:cNvPr id="66" name="Rounded Rectangle 65"/>
          <p:cNvSpPr/>
          <p:nvPr userDrawn="1"/>
        </p:nvSpPr>
        <p:spPr>
          <a:xfrm>
            <a:off x="4618100" y="1112420"/>
            <a:ext cx="168623" cy="168623"/>
          </a:xfrm>
          <a:prstGeom prst="roundRect">
            <a:avLst>
              <a:gd name="adj" fmla="val 50000"/>
            </a:avLst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/>
          <p:nvPr userDrawn="1"/>
        </p:nvCxnSpPr>
        <p:spPr>
          <a:xfrm>
            <a:off x="4180239" y="765540"/>
            <a:ext cx="1141893" cy="0"/>
          </a:xfrm>
          <a:prstGeom prst="line">
            <a:avLst/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cxnSp>
        <p:nvCxnSpPr>
          <p:cNvPr id="70" name="Straight Connector 69"/>
          <p:cNvCxnSpPr/>
          <p:nvPr userDrawn="1"/>
        </p:nvCxnSpPr>
        <p:spPr>
          <a:xfrm>
            <a:off x="2255520" y="765540"/>
            <a:ext cx="857974" cy="0"/>
          </a:xfrm>
          <a:prstGeom prst="line">
            <a:avLst/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30549" y="3450279"/>
            <a:ext cx="2001883" cy="382340"/>
          </a:xfrm>
          <a:prstGeom prst="roundRect">
            <a:avLst>
              <a:gd name="adj" fmla="val 41600"/>
            </a:avLst>
          </a:prstGeom>
          <a:solidFill>
            <a:schemeClr val="bg1"/>
          </a:solidFill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lIns="36000" rIns="36000">
            <a:noAutofit/>
          </a:bodyPr>
          <a:lstStyle>
            <a:lvl1pPr marL="0" indent="0" algn="ctr">
              <a:buNone/>
              <a:defRPr sz="1300" baseline="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altLang="ko-KR" dirty="0"/>
              <a:t>SUBTITLE INPUT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0D61D40-3414-4F4D-B0B1-3659C2BF85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048000" y="1480889"/>
            <a:ext cx="1524000" cy="1418392"/>
          </a:xfrm>
        </p:spPr>
        <p:txBody>
          <a:bodyPr anchor="ctr">
            <a:normAutofit/>
          </a:bodyPr>
          <a:lstStyle>
            <a:lvl1pPr algn="dist">
              <a:defRPr sz="1800"/>
            </a:lvl1pPr>
          </a:lstStyle>
          <a:p>
            <a:r>
              <a:rPr lang="en-US" altLang="ko-KR" dirty="0"/>
              <a:t>TITLE</a:t>
            </a:r>
            <a:br>
              <a:rPr lang="en-US" altLang="ko-KR" dirty="0"/>
            </a:br>
            <a:r>
              <a:rPr lang="en-US" altLang="ko-KR" dirty="0"/>
              <a:t>TEXT</a:t>
            </a:r>
            <a:br>
              <a:rPr lang="en-US" altLang="ko-KR" dirty="0"/>
            </a:br>
            <a:r>
              <a:rPr lang="en-US" altLang="ko-KR" dirty="0"/>
              <a:t>INPUT</a:t>
            </a:r>
            <a:endParaRPr lang="en-US" dirty="0"/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3676019" y="4933178"/>
            <a:ext cx="267962" cy="235143"/>
          </a:xfrm>
          <a:custGeom>
            <a:avLst/>
            <a:gdLst>
              <a:gd name="T0" fmla="*/ 541 w 840"/>
              <a:gd name="T1" fmla="*/ 94 h 736"/>
              <a:gd name="T2" fmla="*/ 788 w 840"/>
              <a:gd name="T3" fmla="*/ 528 h 736"/>
              <a:gd name="T4" fmla="*/ 666 w 840"/>
              <a:gd name="T5" fmla="*/ 736 h 736"/>
              <a:gd name="T6" fmla="*/ 174 w 840"/>
              <a:gd name="T7" fmla="*/ 736 h 736"/>
              <a:gd name="T8" fmla="*/ 52 w 840"/>
              <a:gd name="T9" fmla="*/ 528 h 736"/>
              <a:gd name="T10" fmla="*/ 299 w 840"/>
              <a:gd name="T11" fmla="*/ 94 h 736"/>
              <a:gd name="T12" fmla="*/ 541 w 840"/>
              <a:gd name="T13" fmla="*/ 94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0" h="736">
                <a:moveTo>
                  <a:pt x="541" y="94"/>
                </a:moveTo>
                <a:cubicBezTo>
                  <a:pt x="788" y="528"/>
                  <a:pt x="788" y="528"/>
                  <a:pt x="788" y="528"/>
                </a:cubicBezTo>
                <a:cubicBezTo>
                  <a:pt x="840" y="621"/>
                  <a:pt x="773" y="736"/>
                  <a:pt x="666" y="736"/>
                </a:cubicBezTo>
                <a:cubicBezTo>
                  <a:pt x="174" y="736"/>
                  <a:pt x="174" y="736"/>
                  <a:pt x="174" y="736"/>
                </a:cubicBezTo>
                <a:cubicBezTo>
                  <a:pt x="67" y="736"/>
                  <a:pt x="0" y="621"/>
                  <a:pt x="52" y="528"/>
                </a:cubicBezTo>
                <a:cubicBezTo>
                  <a:pt x="299" y="94"/>
                  <a:pt x="299" y="94"/>
                  <a:pt x="299" y="94"/>
                </a:cubicBezTo>
                <a:cubicBezTo>
                  <a:pt x="352" y="0"/>
                  <a:pt x="488" y="0"/>
                  <a:pt x="541" y="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01600" cap="rnd" cmpd="dbl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7" name="Rounded Rectangle 66"/>
          <p:cNvSpPr/>
          <p:nvPr userDrawn="1"/>
        </p:nvSpPr>
        <p:spPr>
          <a:xfrm>
            <a:off x="2244073" y="864611"/>
            <a:ext cx="332898" cy="332898"/>
          </a:xfrm>
          <a:prstGeom prst="roundRect">
            <a:avLst>
              <a:gd name="adj" fmla="val 20065"/>
            </a:avLst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 rot="10800000">
            <a:off x="2270195" y="1744946"/>
            <a:ext cx="175420" cy="160986"/>
            <a:chOff x="2381942" y="1318460"/>
            <a:chExt cx="1283712" cy="133402"/>
          </a:xfrm>
        </p:grpSpPr>
        <p:cxnSp>
          <p:nvCxnSpPr>
            <p:cNvPr id="78" name="Straight Connector 77"/>
            <p:cNvCxnSpPr/>
            <p:nvPr userDrawn="1"/>
          </p:nvCxnSpPr>
          <p:spPr>
            <a:xfrm>
              <a:off x="3019859" y="1318460"/>
              <a:ext cx="645795" cy="0"/>
            </a:xfrm>
            <a:prstGeom prst="line">
              <a:avLst/>
            </a:prstGeom>
            <a:noFill/>
            <a:ln w="3175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79" name="Straight Connector 78"/>
            <p:cNvCxnSpPr/>
            <p:nvPr userDrawn="1"/>
          </p:nvCxnSpPr>
          <p:spPr>
            <a:xfrm>
              <a:off x="2789404" y="1387040"/>
              <a:ext cx="645798" cy="0"/>
            </a:xfrm>
            <a:prstGeom prst="line">
              <a:avLst/>
            </a:prstGeom>
            <a:noFill/>
            <a:ln w="3175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80" name="Straight Connector 79"/>
            <p:cNvCxnSpPr/>
            <p:nvPr userDrawn="1"/>
          </p:nvCxnSpPr>
          <p:spPr>
            <a:xfrm>
              <a:off x="2381942" y="1451862"/>
              <a:ext cx="760179" cy="0"/>
            </a:xfrm>
            <a:prstGeom prst="line">
              <a:avLst/>
            </a:prstGeom>
            <a:noFill/>
            <a:ln w="3175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</p:grpSp>
      <p:cxnSp>
        <p:nvCxnSpPr>
          <p:cNvPr id="83" name="Straight Connector 82"/>
          <p:cNvCxnSpPr/>
          <p:nvPr userDrawn="1"/>
        </p:nvCxnSpPr>
        <p:spPr>
          <a:xfrm>
            <a:off x="3739758" y="4230199"/>
            <a:ext cx="144117" cy="83148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oval"/>
            <a:tailEnd type="oval" w="med" len="med"/>
          </a:ln>
        </p:spPr>
      </p:cxnSp>
      <p:grpSp>
        <p:nvGrpSpPr>
          <p:cNvPr id="95" name="Group 94"/>
          <p:cNvGrpSpPr/>
          <p:nvPr userDrawn="1"/>
        </p:nvGrpSpPr>
        <p:grpSpPr>
          <a:xfrm rot="18900000">
            <a:off x="4951678" y="2930277"/>
            <a:ext cx="61832" cy="600612"/>
            <a:chOff x="3347589" y="1050388"/>
            <a:chExt cx="169772" cy="496330"/>
          </a:xfrm>
        </p:grpSpPr>
        <p:cxnSp>
          <p:nvCxnSpPr>
            <p:cNvPr id="96" name="Straight Connector 95"/>
            <p:cNvCxnSpPr/>
            <p:nvPr userDrawn="1"/>
          </p:nvCxnSpPr>
          <p:spPr>
            <a:xfrm rot="2700000" flipV="1">
              <a:off x="3174114" y="1223863"/>
              <a:ext cx="496330" cy="149380"/>
            </a:xfrm>
            <a:prstGeom prst="line">
              <a:avLst/>
            </a:prstGeom>
            <a:noFill/>
            <a:ln w="381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97" name="Straight Connector 96"/>
            <p:cNvCxnSpPr/>
            <p:nvPr userDrawn="1"/>
          </p:nvCxnSpPr>
          <p:spPr>
            <a:xfrm rot="2700000" flipV="1">
              <a:off x="3334215" y="1327530"/>
              <a:ext cx="281553" cy="84739"/>
            </a:xfrm>
            <a:prstGeom prst="line">
              <a:avLst/>
            </a:prstGeom>
            <a:noFill/>
            <a:ln w="381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</p:grpSp>
      <p:sp>
        <p:nvSpPr>
          <p:cNvPr id="105" name="Rounded Rectangle 104"/>
          <p:cNvSpPr/>
          <p:nvPr userDrawn="1"/>
        </p:nvSpPr>
        <p:spPr>
          <a:xfrm rot="5400000">
            <a:off x="4935713" y="3665888"/>
            <a:ext cx="333462" cy="333462"/>
          </a:xfrm>
          <a:prstGeom prst="roundRect">
            <a:avLst>
              <a:gd name="adj" fmla="val 50000"/>
            </a:avLst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027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4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882" y="1612058"/>
            <a:ext cx="2991512" cy="321242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altLang="ko-KR" dirty="0"/>
          </a:p>
          <a:p>
            <a:pPr lvl="0"/>
            <a:r>
              <a:rPr lang="en-US" altLang="ko-KR" dirty="0"/>
              <a:t>TITLE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TITLE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TITLE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TITLE</a:t>
            </a:r>
          </a:p>
          <a:p>
            <a:pPr lvl="0"/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9408" y="5354840"/>
            <a:ext cx="1262875" cy="213514"/>
          </a:xfrm>
        </p:spPr>
        <p:txBody>
          <a:bodyPr lIns="36000" rIns="36000"/>
          <a:lstStyle>
            <a:lvl1pPr algn="ctr">
              <a:lnSpc>
                <a:spcPct val="100000"/>
              </a:lnSpc>
              <a:defRPr sz="950"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83" name="Rounded Rectangle 82"/>
          <p:cNvSpPr/>
          <p:nvPr userDrawn="1"/>
        </p:nvSpPr>
        <p:spPr>
          <a:xfrm>
            <a:off x="3374885" y="465429"/>
            <a:ext cx="887726" cy="792119"/>
          </a:xfrm>
          <a:prstGeom prst="roundRect">
            <a:avLst>
              <a:gd name="adj" fmla="val 0"/>
            </a:avLst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6" name="Rounded Rectangle 195"/>
          <p:cNvSpPr/>
          <p:nvPr userDrawn="1"/>
        </p:nvSpPr>
        <p:spPr>
          <a:xfrm>
            <a:off x="4217731" y="836906"/>
            <a:ext cx="92537" cy="92537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1" name="Straight Connector 200"/>
          <p:cNvCxnSpPr/>
          <p:nvPr userDrawn="1"/>
        </p:nvCxnSpPr>
        <p:spPr>
          <a:xfrm>
            <a:off x="4223884" y="961532"/>
            <a:ext cx="80231" cy="0"/>
          </a:xfrm>
          <a:prstGeom prst="line">
            <a:avLst/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sp>
        <p:nvSpPr>
          <p:cNvPr id="30" name="Rounded Rectangle 29"/>
          <p:cNvSpPr/>
          <p:nvPr userDrawn="1"/>
        </p:nvSpPr>
        <p:spPr>
          <a:xfrm>
            <a:off x="3068417" y="649354"/>
            <a:ext cx="113511" cy="507908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3105549" y="926508"/>
            <a:ext cx="147790" cy="147790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2957528" y="1039520"/>
            <a:ext cx="1" cy="117742"/>
          </a:xfrm>
          <a:prstGeom prst="line">
            <a:avLst/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cxnSp>
        <p:nvCxnSpPr>
          <p:cNvPr id="35" name="Straight Connector 34"/>
          <p:cNvCxnSpPr/>
          <p:nvPr userDrawn="1"/>
        </p:nvCxnSpPr>
        <p:spPr>
          <a:xfrm>
            <a:off x="3008078" y="973046"/>
            <a:ext cx="1" cy="117742"/>
          </a:xfrm>
          <a:prstGeom prst="line">
            <a:avLst/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sp>
        <p:nvSpPr>
          <p:cNvPr id="31" name="Rounded Rectangle 30"/>
          <p:cNvSpPr/>
          <p:nvPr userDrawn="1"/>
        </p:nvSpPr>
        <p:spPr>
          <a:xfrm>
            <a:off x="3045112" y="433028"/>
            <a:ext cx="163746" cy="163746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36" name="Group 35"/>
          <p:cNvGrpSpPr/>
          <p:nvPr userDrawn="1"/>
        </p:nvGrpSpPr>
        <p:grpSpPr>
          <a:xfrm rot="10800000">
            <a:off x="3157638" y="503717"/>
            <a:ext cx="95701" cy="51211"/>
            <a:chOff x="2931615" y="1318460"/>
            <a:chExt cx="734039" cy="68580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3019859" y="1318460"/>
              <a:ext cx="645795" cy="0"/>
            </a:xfrm>
            <a:prstGeom prst="line">
              <a:avLst/>
            </a:prstGeom>
            <a:noFill/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38" name="Straight Connector 37"/>
            <p:cNvCxnSpPr/>
            <p:nvPr userDrawn="1"/>
          </p:nvCxnSpPr>
          <p:spPr>
            <a:xfrm>
              <a:off x="2931615" y="1387040"/>
              <a:ext cx="645798" cy="0"/>
            </a:xfrm>
            <a:prstGeom prst="line">
              <a:avLst/>
            </a:prstGeom>
            <a:noFill/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</p:grpSp>
      <p:cxnSp>
        <p:nvCxnSpPr>
          <p:cNvPr id="43" name="Straight Connector 42"/>
          <p:cNvCxnSpPr/>
          <p:nvPr userDrawn="1"/>
        </p:nvCxnSpPr>
        <p:spPr>
          <a:xfrm flipV="1">
            <a:off x="3624244" y="712889"/>
            <a:ext cx="0" cy="413373"/>
          </a:xfrm>
          <a:prstGeom prst="line">
            <a:avLst/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cxnSp>
        <p:nvCxnSpPr>
          <p:cNvPr id="48" name="Straight Connector 47"/>
          <p:cNvCxnSpPr/>
          <p:nvPr userDrawn="1"/>
        </p:nvCxnSpPr>
        <p:spPr>
          <a:xfrm flipH="1" flipV="1">
            <a:off x="3378586" y="817766"/>
            <a:ext cx="245658" cy="315397"/>
          </a:xfrm>
          <a:prstGeom prst="line">
            <a:avLst/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oval"/>
            <a:tailEnd type="oval"/>
          </a:ln>
        </p:spPr>
      </p:cxnSp>
      <p:sp>
        <p:nvSpPr>
          <p:cNvPr id="51" name="Rounded Rectangle 50"/>
          <p:cNvSpPr/>
          <p:nvPr userDrawn="1"/>
        </p:nvSpPr>
        <p:spPr>
          <a:xfrm rot="10800000">
            <a:off x="3316413" y="640369"/>
            <a:ext cx="123985" cy="510073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 userDrawn="1"/>
        </p:nvCxnSpPr>
        <p:spPr>
          <a:xfrm flipV="1">
            <a:off x="3547129" y="658751"/>
            <a:ext cx="0" cy="366939"/>
          </a:xfrm>
          <a:prstGeom prst="line">
            <a:avLst/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sp>
        <p:nvSpPr>
          <p:cNvPr id="59" name="Rounded Rectangle 58"/>
          <p:cNvSpPr/>
          <p:nvPr userDrawn="1"/>
        </p:nvSpPr>
        <p:spPr>
          <a:xfrm>
            <a:off x="3716386" y="649354"/>
            <a:ext cx="113511" cy="507908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 userDrawn="1"/>
        </p:nvSpPr>
        <p:spPr>
          <a:xfrm>
            <a:off x="3936950" y="633551"/>
            <a:ext cx="103897" cy="339496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873256" y="956182"/>
            <a:ext cx="37621" cy="184215"/>
            <a:chOff x="2274681" y="2161806"/>
            <a:chExt cx="83251" cy="303385"/>
          </a:xfrm>
        </p:grpSpPr>
        <p:cxnSp>
          <p:nvCxnSpPr>
            <p:cNvPr id="63" name="Straight Connector 62"/>
            <p:cNvCxnSpPr/>
            <p:nvPr userDrawn="1"/>
          </p:nvCxnSpPr>
          <p:spPr>
            <a:xfrm>
              <a:off x="2274681" y="2271281"/>
              <a:ext cx="1" cy="193910"/>
            </a:xfrm>
            <a:prstGeom prst="line">
              <a:avLst/>
            </a:prstGeom>
            <a:noFill/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64" name="Straight Connector 63"/>
            <p:cNvCxnSpPr/>
            <p:nvPr userDrawn="1"/>
          </p:nvCxnSpPr>
          <p:spPr>
            <a:xfrm>
              <a:off x="2357931" y="2161806"/>
              <a:ext cx="1" cy="193910"/>
            </a:xfrm>
            <a:prstGeom prst="line">
              <a:avLst/>
            </a:prstGeom>
            <a:noFill/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</p:grpSp>
      <p:grpSp>
        <p:nvGrpSpPr>
          <p:cNvPr id="65" name="Group 64"/>
          <p:cNvGrpSpPr/>
          <p:nvPr userDrawn="1"/>
        </p:nvGrpSpPr>
        <p:grpSpPr>
          <a:xfrm rot="5400000">
            <a:off x="3871516" y="646057"/>
            <a:ext cx="50550" cy="184215"/>
            <a:chOff x="2274681" y="2161806"/>
            <a:chExt cx="83251" cy="303385"/>
          </a:xfrm>
        </p:grpSpPr>
        <p:cxnSp>
          <p:nvCxnSpPr>
            <p:cNvPr id="67" name="Straight Connector 66"/>
            <p:cNvCxnSpPr/>
            <p:nvPr userDrawn="1"/>
          </p:nvCxnSpPr>
          <p:spPr>
            <a:xfrm>
              <a:off x="2274681" y="2271281"/>
              <a:ext cx="1" cy="193910"/>
            </a:xfrm>
            <a:prstGeom prst="line">
              <a:avLst/>
            </a:prstGeom>
            <a:noFill/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68" name="Straight Connector 67"/>
            <p:cNvCxnSpPr/>
            <p:nvPr userDrawn="1"/>
          </p:nvCxnSpPr>
          <p:spPr>
            <a:xfrm>
              <a:off x="2357931" y="2161806"/>
              <a:ext cx="1" cy="193910"/>
            </a:xfrm>
            <a:prstGeom prst="line">
              <a:avLst/>
            </a:prstGeom>
            <a:noFill/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</p:grpSp>
      <p:sp>
        <p:nvSpPr>
          <p:cNvPr id="69" name="Rounded Rectangle 68"/>
          <p:cNvSpPr/>
          <p:nvPr userDrawn="1"/>
        </p:nvSpPr>
        <p:spPr>
          <a:xfrm rot="1800000">
            <a:off x="4553864" y="647482"/>
            <a:ext cx="113511" cy="535835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/>
          <p:nvPr userDrawn="1"/>
        </p:nvCxnSpPr>
        <p:spPr>
          <a:xfrm flipH="1" flipV="1">
            <a:off x="4522951" y="680431"/>
            <a:ext cx="118102" cy="175991"/>
          </a:xfrm>
          <a:prstGeom prst="line">
            <a:avLst/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sp>
        <p:nvSpPr>
          <p:cNvPr id="78" name="Rounded Rectangle 77"/>
          <p:cNvSpPr/>
          <p:nvPr userDrawn="1"/>
        </p:nvSpPr>
        <p:spPr>
          <a:xfrm rot="5400000">
            <a:off x="4203580" y="547836"/>
            <a:ext cx="87974" cy="287465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 userDrawn="1"/>
        </p:nvSpPr>
        <p:spPr>
          <a:xfrm rot="5400000">
            <a:off x="4203580" y="957865"/>
            <a:ext cx="87974" cy="287465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/>
          <p:nvPr userDrawn="1"/>
        </p:nvCxnSpPr>
        <p:spPr>
          <a:xfrm>
            <a:off x="4152815" y="729242"/>
            <a:ext cx="1" cy="328365"/>
          </a:xfrm>
          <a:prstGeom prst="line">
            <a:avLst/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cxnSp>
        <p:nvCxnSpPr>
          <p:cNvPr id="85" name="Straight Connector 84"/>
          <p:cNvCxnSpPr/>
          <p:nvPr userDrawn="1"/>
        </p:nvCxnSpPr>
        <p:spPr>
          <a:xfrm flipH="1" flipV="1">
            <a:off x="4544360" y="926508"/>
            <a:ext cx="149244" cy="222398"/>
          </a:xfrm>
          <a:prstGeom prst="line">
            <a:avLst/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cxnSp>
        <p:nvCxnSpPr>
          <p:cNvPr id="86" name="Straight Connector 85"/>
          <p:cNvCxnSpPr/>
          <p:nvPr userDrawn="1"/>
        </p:nvCxnSpPr>
        <p:spPr>
          <a:xfrm flipH="1" flipV="1">
            <a:off x="4670523" y="940228"/>
            <a:ext cx="130077" cy="193836"/>
          </a:xfrm>
          <a:prstGeom prst="line">
            <a:avLst/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oval"/>
            <a:tailEnd type="none"/>
          </a:ln>
        </p:spPr>
      </p:cxnSp>
      <p:cxnSp>
        <p:nvCxnSpPr>
          <p:cNvPr id="89" name="Straight Connector 88"/>
          <p:cNvCxnSpPr/>
          <p:nvPr userDrawn="1"/>
        </p:nvCxnSpPr>
        <p:spPr>
          <a:xfrm flipH="1" flipV="1">
            <a:off x="4480138" y="784220"/>
            <a:ext cx="68512" cy="102093"/>
          </a:xfrm>
          <a:prstGeom prst="line">
            <a:avLst/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sp>
        <p:nvSpPr>
          <p:cNvPr id="102" name="Rounded Rectangle 101"/>
          <p:cNvSpPr/>
          <p:nvPr userDrawn="1"/>
        </p:nvSpPr>
        <p:spPr>
          <a:xfrm>
            <a:off x="3746570" y="371658"/>
            <a:ext cx="166653" cy="179950"/>
          </a:xfrm>
          <a:prstGeom prst="roundRect">
            <a:avLst>
              <a:gd name="adj" fmla="val 31977"/>
            </a:avLst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 userDrawn="1"/>
        </p:nvSpPr>
        <p:spPr>
          <a:xfrm>
            <a:off x="2933109" y="1203356"/>
            <a:ext cx="717527" cy="106013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 userDrawn="1"/>
        </p:nvSpPr>
        <p:spPr>
          <a:xfrm>
            <a:off x="4434421" y="515058"/>
            <a:ext cx="350005" cy="79740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4" name="Group 93"/>
          <p:cNvGrpSpPr/>
          <p:nvPr userDrawn="1"/>
        </p:nvGrpSpPr>
        <p:grpSpPr>
          <a:xfrm rot="2700000">
            <a:off x="4284350" y="454123"/>
            <a:ext cx="50550" cy="184215"/>
            <a:chOff x="3056028" y="1074281"/>
            <a:chExt cx="83251" cy="303385"/>
          </a:xfrm>
        </p:grpSpPr>
        <p:cxnSp>
          <p:nvCxnSpPr>
            <p:cNvPr id="106" name="Straight Connector 105"/>
            <p:cNvCxnSpPr/>
            <p:nvPr userDrawn="1"/>
          </p:nvCxnSpPr>
          <p:spPr>
            <a:xfrm>
              <a:off x="3056028" y="1183756"/>
              <a:ext cx="1" cy="193910"/>
            </a:xfrm>
            <a:prstGeom prst="line">
              <a:avLst/>
            </a:prstGeom>
            <a:noFill/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107" name="Straight Connector 106"/>
            <p:cNvCxnSpPr/>
            <p:nvPr userDrawn="1"/>
          </p:nvCxnSpPr>
          <p:spPr>
            <a:xfrm>
              <a:off x="3139278" y="1074281"/>
              <a:ext cx="1" cy="193910"/>
            </a:xfrm>
            <a:prstGeom prst="line">
              <a:avLst/>
            </a:prstGeom>
            <a:noFill/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</p:grpSp>
      <p:cxnSp>
        <p:nvCxnSpPr>
          <p:cNvPr id="110" name="Straight Connector 109"/>
          <p:cNvCxnSpPr/>
          <p:nvPr userDrawn="1"/>
        </p:nvCxnSpPr>
        <p:spPr>
          <a:xfrm>
            <a:off x="3411821" y="5238573"/>
            <a:ext cx="194700" cy="0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sp>
        <p:nvSpPr>
          <p:cNvPr id="111" name="Rounded Rectangle 110"/>
          <p:cNvSpPr/>
          <p:nvPr userDrawn="1"/>
        </p:nvSpPr>
        <p:spPr>
          <a:xfrm>
            <a:off x="4505524" y="5161796"/>
            <a:ext cx="76778" cy="76777"/>
          </a:xfrm>
          <a:prstGeom prst="roundRect">
            <a:avLst>
              <a:gd name="adj" fmla="val 50000"/>
            </a:avLst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/>
          <p:nvPr userDrawn="1"/>
        </p:nvCxnSpPr>
        <p:spPr>
          <a:xfrm>
            <a:off x="4620934" y="5201445"/>
            <a:ext cx="136339" cy="0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sp>
        <p:nvSpPr>
          <p:cNvPr id="113" name="Rounded Rectangle 112"/>
          <p:cNvSpPr/>
          <p:nvPr userDrawn="1"/>
        </p:nvSpPr>
        <p:spPr>
          <a:xfrm>
            <a:off x="3704152" y="5167253"/>
            <a:ext cx="219076" cy="71320"/>
          </a:xfrm>
          <a:prstGeom prst="roundRect">
            <a:avLst>
              <a:gd name="adj" fmla="val 50000"/>
            </a:avLst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4" name="Straight Connector 113"/>
          <p:cNvCxnSpPr/>
          <p:nvPr userDrawn="1"/>
        </p:nvCxnSpPr>
        <p:spPr>
          <a:xfrm>
            <a:off x="4001809" y="5201445"/>
            <a:ext cx="542104" cy="0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sp>
        <p:nvSpPr>
          <p:cNvPr id="115" name="Rounded Rectangle 114"/>
          <p:cNvSpPr/>
          <p:nvPr userDrawn="1"/>
        </p:nvSpPr>
        <p:spPr>
          <a:xfrm>
            <a:off x="2860581" y="5164524"/>
            <a:ext cx="66861" cy="74049"/>
          </a:xfrm>
          <a:prstGeom prst="roundRect">
            <a:avLst>
              <a:gd name="adj" fmla="val 0"/>
            </a:avLst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/>
          <p:cNvCxnSpPr/>
          <p:nvPr userDrawn="1"/>
        </p:nvCxnSpPr>
        <p:spPr>
          <a:xfrm>
            <a:off x="2983770" y="5172317"/>
            <a:ext cx="225088" cy="0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grpSp>
        <p:nvGrpSpPr>
          <p:cNvPr id="117" name="Group 116"/>
          <p:cNvGrpSpPr/>
          <p:nvPr userDrawn="1"/>
        </p:nvGrpSpPr>
        <p:grpSpPr>
          <a:xfrm>
            <a:off x="3243667" y="5172317"/>
            <a:ext cx="129833" cy="66256"/>
            <a:chOff x="3205168" y="906855"/>
            <a:chExt cx="129833" cy="66256"/>
          </a:xfrm>
        </p:grpSpPr>
        <p:cxnSp>
          <p:nvCxnSpPr>
            <p:cNvPr id="118" name="Straight Connector 117"/>
            <p:cNvCxnSpPr/>
            <p:nvPr userDrawn="1"/>
          </p:nvCxnSpPr>
          <p:spPr>
            <a:xfrm flipV="1">
              <a:off x="3205168" y="906855"/>
              <a:ext cx="67298" cy="66256"/>
            </a:xfrm>
            <a:prstGeom prst="line">
              <a:avLst/>
            </a:prstGeom>
            <a:noFill/>
            <a:ln w="254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119" name="Straight Connector 118"/>
            <p:cNvCxnSpPr/>
            <p:nvPr userDrawn="1"/>
          </p:nvCxnSpPr>
          <p:spPr>
            <a:xfrm flipV="1">
              <a:off x="3267703" y="906855"/>
              <a:ext cx="67298" cy="66256"/>
            </a:xfrm>
            <a:prstGeom prst="line">
              <a:avLst/>
            </a:prstGeom>
            <a:noFill/>
            <a:ln w="254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</p:grpSp>
      <p:sp>
        <p:nvSpPr>
          <p:cNvPr id="120" name="Rounded Rectangle 119"/>
          <p:cNvSpPr/>
          <p:nvPr userDrawn="1"/>
        </p:nvSpPr>
        <p:spPr>
          <a:xfrm>
            <a:off x="3751074" y="1590920"/>
            <a:ext cx="117852" cy="117852"/>
          </a:xfrm>
          <a:prstGeom prst="roundRect">
            <a:avLst>
              <a:gd name="adj" fmla="val 50000"/>
            </a:avLst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 userDrawn="1"/>
        </p:nvSpPr>
        <p:spPr>
          <a:xfrm>
            <a:off x="3751074" y="2469316"/>
            <a:ext cx="117852" cy="117852"/>
          </a:xfrm>
          <a:prstGeom prst="roundRect">
            <a:avLst>
              <a:gd name="adj" fmla="val 50000"/>
            </a:avLst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/>
          <p:nvPr userDrawn="1"/>
        </p:nvCxnSpPr>
        <p:spPr>
          <a:xfrm>
            <a:off x="3820833" y="1645398"/>
            <a:ext cx="1" cy="1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cxnSp>
        <p:nvCxnSpPr>
          <p:cNvPr id="123" name="Straight Connector 122"/>
          <p:cNvCxnSpPr/>
          <p:nvPr userDrawn="1"/>
        </p:nvCxnSpPr>
        <p:spPr>
          <a:xfrm>
            <a:off x="3896946" y="2457311"/>
            <a:ext cx="1" cy="1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grpSp>
        <p:nvGrpSpPr>
          <p:cNvPr id="96" name="Group 95"/>
          <p:cNvGrpSpPr/>
          <p:nvPr userDrawn="1"/>
        </p:nvGrpSpPr>
        <p:grpSpPr>
          <a:xfrm>
            <a:off x="3717428" y="3326896"/>
            <a:ext cx="152344" cy="117852"/>
            <a:chOff x="3841597" y="2604442"/>
            <a:chExt cx="197003" cy="152400"/>
          </a:xfrm>
        </p:grpSpPr>
        <p:sp>
          <p:nvSpPr>
            <p:cNvPr id="124" name="Rounded Rectangle 123"/>
            <p:cNvSpPr/>
            <p:nvPr userDrawn="1"/>
          </p:nvSpPr>
          <p:spPr>
            <a:xfrm>
              <a:off x="3886200" y="2604442"/>
              <a:ext cx="152400" cy="152400"/>
            </a:xfrm>
            <a:prstGeom prst="roundRect">
              <a:avLst>
                <a:gd name="adj" fmla="val 50000"/>
              </a:avLst>
            </a:prstGeom>
            <a:noFill/>
            <a:ln w="254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Connector 124"/>
            <p:cNvCxnSpPr/>
            <p:nvPr userDrawn="1"/>
          </p:nvCxnSpPr>
          <p:spPr>
            <a:xfrm flipH="1">
              <a:off x="3841597" y="2684980"/>
              <a:ext cx="120217" cy="586"/>
            </a:xfrm>
            <a:prstGeom prst="line">
              <a:avLst/>
            </a:prstGeom>
            <a:noFill/>
            <a:ln w="254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</p:grpSp>
      <p:grpSp>
        <p:nvGrpSpPr>
          <p:cNvPr id="128" name="Group 127"/>
          <p:cNvGrpSpPr/>
          <p:nvPr userDrawn="1"/>
        </p:nvGrpSpPr>
        <p:grpSpPr>
          <a:xfrm>
            <a:off x="3717428" y="4162048"/>
            <a:ext cx="152344" cy="117852"/>
            <a:chOff x="3841597" y="2604442"/>
            <a:chExt cx="197003" cy="152400"/>
          </a:xfrm>
        </p:grpSpPr>
        <p:sp>
          <p:nvSpPr>
            <p:cNvPr id="129" name="Rounded Rectangle 128"/>
            <p:cNvSpPr/>
            <p:nvPr userDrawn="1"/>
          </p:nvSpPr>
          <p:spPr>
            <a:xfrm>
              <a:off x="3886200" y="2604442"/>
              <a:ext cx="152400" cy="152400"/>
            </a:xfrm>
            <a:prstGeom prst="roundRect">
              <a:avLst>
                <a:gd name="adj" fmla="val 50000"/>
              </a:avLst>
            </a:prstGeom>
            <a:noFill/>
            <a:ln w="254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/>
            <p:cNvCxnSpPr/>
            <p:nvPr userDrawn="1"/>
          </p:nvCxnSpPr>
          <p:spPr>
            <a:xfrm flipH="1">
              <a:off x="3841597" y="2684980"/>
              <a:ext cx="120217" cy="586"/>
            </a:xfrm>
            <a:prstGeom prst="line">
              <a:avLst/>
            </a:prstGeom>
            <a:noFill/>
            <a:ln w="254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</p:grpSp>
      <p:sp>
        <p:nvSpPr>
          <p:cNvPr id="131" name="TextBox 130"/>
          <p:cNvSpPr txBox="1"/>
          <p:nvPr userDrawn="1"/>
        </p:nvSpPr>
        <p:spPr>
          <a:xfrm>
            <a:off x="4221137" y="1132471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664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4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51130"/>
            <a:ext cx="6324600" cy="4076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17069"/>
            <a:ext cx="6324600" cy="3949554"/>
          </a:xfrm>
        </p:spPr>
        <p:txBody>
          <a:bodyPr/>
          <a:lstStyle/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77329" y="5373890"/>
            <a:ext cx="1262875" cy="213514"/>
          </a:xfrm>
        </p:spPr>
        <p:txBody>
          <a:bodyPr lIns="36000" rIns="36000"/>
          <a:lstStyle>
            <a:lvl1pPr algn="r">
              <a:lnSpc>
                <a:spcPct val="100000"/>
              </a:lnSpc>
              <a:defRPr sz="95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7700" y="5376454"/>
            <a:ext cx="1171575" cy="222024"/>
          </a:xfrm>
          <a:prstGeom prst="roundRect">
            <a:avLst>
              <a:gd name="adj" fmla="val 50000"/>
            </a:avLst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950"/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784181" y="5344478"/>
            <a:ext cx="201588" cy="254684"/>
          </a:xfrm>
          <a:prstGeom prst="roundRect">
            <a:avLst>
              <a:gd name="adj" fmla="val 50000"/>
            </a:avLst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lang="ko-KR" altLang="en-US" sz="950" spc="-150" smtClean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fld id="{E0D61D40-3414-4F4D-B0B1-3659C2BF8573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408131" y="987924"/>
            <a:ext cx="194700" cy="0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sp>
        <p:nvSpPr>
          <p:cNvPr id="34" name="Rounded Rectangle 33"/>
          <p:cNvSpPr/>
          <p:nvPr userDrawn="1"/>
        </p:nvSpPr>
        <p:spPr>
          <a:xfrm>
            <a:off x="4501834" y="911147"/>
            <a:ext cx="76778" cy="76777"/>
          </a:xfrm>
          <a:prstGeom prst="roundRect">
            <a:avLst>
              <a:gd name="adj" fmla="val 50000"/>
            </a:avLst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4617244" y="950796"/>
            <a:ext cx="136339" cy="0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sp>
        <p:nvSpPr>
          <p:cNvPr id="52" name="Rounded Rectangle 51"/>
          <p:cNvSpPr/>
          <p:nvPr userDrawn="1"/>
        </p:nvSpPr>
        <p:spPr>
          <a:xfrm>
            <a:off x="3700462" y="916604"/>
            <a:ext cx="219076" cy="71320"/>
          </a:xfrm>
          <a:prstGeom prst="roundRect">
            <a:avLst>
              <a:gd name="adj" fmla="val 50000"/>
            </a:avLst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 userDrawn="1"/>
        </p:nvCxnSpPr>
        <p:spPr>
          <a:xfrm>
            <a:off x="3998119" y="950796"/>
            <a:ext cx="542104" cy="0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sp>
        <p:nvSpPr>
          <p:cNvPr id="60" name="Rounded Rectangle 59"/>
          <p:cNvSpPr/>
          <p:nvPr userDrawn="1"/>
        </p:nvSpPr>
        <p:spPr>
          <a:xfrm>
            <a:off x="2856891" y="913875"/>
            <a:ext cx="66861" cy="74049"/>
          </a:xfrm>
          <a:prstGeom prst="roundRect">
            <a:avLst>
              <a:gd name="adj" fmla="val 0"/>
            </a:avLst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2980080" y="921668"/>
            <a:ext cx="225088" cy="0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grpSp>
        <p:nvGrpSpPr>
          <p:cNvPr id="75" name="Group 74"/>
          <p:cNvGrpSpPr/>
          <p:nvPr userDrawn="1"/>
        </p:nvGrpSpPr>
        <p:grpSpPr>
          <a:xfrm>
            <a:off x="3239977" y="921668"/>
            <a:ext cx="129833" cy="66256"/>
            <a:chOff x="3205168" y="906855"/>
            <a:chExt cx="129833" cy="66256"/>
          </a:xfrm>
        </p:grpSpPr>
        <p:cxnSp>
          <p:nvCxnSpPr>
            <p:cNvPr id="66" name="Straight Connector 65"/>
            <p:cNvCxnSpPr/>
            <p:nvPr userDrawn="1"/>
          </p:nvCxnSpPr>
          <p:spPr>
            <a:xfrm flipV="1">
              <a:off x="3205168" y="906855"/>
              <a:ext cx="67298" cy="66256"/>
            </a:xfrm>
            <a:prstGeom prst="line">
              <a:avLst/>
            </a:prstGeom>
            <a:noFill/>
            <a:ln w="254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72" name="Straight Connector 71"/>
            <p:cNvCxnSpPr/>
            <p:nvPr userDrawn="1"/>
          </p:nvCxnSpPr>
          <p:spPr>
            <a:xfrm flipV="1">
              <a:off x="3267703" y="906855"/>
              <a:ext cx="67298" cy="66256"/>
            </a:xfrm>
            <a:prstGeom prst="line">
              <a:avLst/>
            </a:prstGeom>
            <a:noFill/>
            <a:ln w="254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</p:grpSp>
      <p:sp>
        <p:nvSpPr>
          <p:cNvPr id="7" name="Freeform 6"/>
          <p:cNvSpPr>
            <a:spLocks/>
          </p:cNvSpPr>
          <p:nvPr userDrawn="1"/>
        </p:nvSpPr>
        <p:spPr bwMode="auto">
          <a:xfrm rot="10800000">
            <a:off x="3677018" y="179655"/>
            <a:ext cx="256438" cy="225030"/>
          </a:xfrm>
          <a:custGeom>
            <a:avLst/>
            <a:gdLst>
              <a:gd name="T0" fmla="*/ 541 w 840"/>
              <a:gd name="T1" fmla="*/ 94 h 736"/>
              <a:gd name="T2" fmla="*/ 788 w 840"/>
              <a:gd name="T3" fmla="*/ 528 h 736"/>
              <a:gd name="T4" fmla="*/ 666 w 840"/>
              <a:gd name="T5" fmla="*/ 736 h 736"/>
              <a:gd name="T6" fmla="*/ 174 w 840"/>
              <a:gd name="T7" fmla="*/ 736 h 736"/>
              <a:gd name="T8" fmla="*/ 52 w 840"/>
              <a:gd name="T9" fmla="*/ 528 h 736"/>
              <a:gd name="T10" fmla="*/ 299 w 840"/>
              <a:gd name="T11" fmla="*/ 94 h 736"/>
              <a:gd name="T12" fmla="*/ 541 w 840"/>
              <a:gd name="T13" fmla="*/ 94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0" h="736">
                <a:moveTo>
                  <a:pt x="541" y="94"/>
                </a:moveTo>
                <a:cubicBezTo>
                  <a:pt x="788" y="528"/>
                  <a:pt x="788" y="528"/>
                  <a:pt x="788" y="528"/>
                </a:cubicBezTo>
                <a:cubicBezTo>
                  <a:pt x="840" y="621"/>
                  <a:pt x="773" y="736"/>
                  <a:pt x="666" y="736"/>
                </a:cubicBezTo>
                <a:cubicBezTo>
                  <a:pt x="174" y="736"/>
                  <a:pt x="174" y="736"/>
                  <a:pt x="174" y="736"/>
                </a:cubicBezTo>
                <a:cubicBezTo>
                  <a:pt x="67" y="736"/>
                  <a:pt x="0" y="621"/>
                  <a:pt x="52" y="528"/>
                </a:cubicBezTo>
                <a:cubicBezTo>
                  <a:pt x="299" y="94"/>
                  <a:pt x="299" y="94"/>
                  <a:pt x="299" y="94"/>
                </a:cubicBezTo>
                <a:cubicBezTo>
                  <a:pt x="352" y="0"/>
                  <a:pt x="488" y="0"/>
                  <a:pt x="541" y="94"/>
                </a:cubicBezTo>
                <a:close/>
              </a:path>
            </a:pathLst>
          </a:custGeom>
          <a:noFill/>
          <a:ln w="73025" cap="rnd" cmpd="dbl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44950" y="292170"/>
            <a:ext cx="539750" cy="0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cxnSp>
        <p:nvCxnSpPr>
          <p:cNvPr id="10" name="Straight Connector 9"/>
          <p:cNvCxnSpPr/>
          <p:nvPr userDrawn="1"/>
        </p:nvCxnSpPr>
        <p:spPr>
          <a:xfrm>
            <a:off x="2856891" y="292170"/>
            <a:ext cx="443522" cy="0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sp>
        <p:nvSpPr>
          <p:cNvPr id="84" name="Freeform 83"/>
          <p:cNvSpPr>
            <a:spLocks/>
          </p:cNvSpPr>
          <p:nvPr userDrawn="1"/>
        </p:nvSpPr>
        <p:spPr bwMode="auto">
          <a:xfrm rot="16200000">
            <a:off x="4651010" y="245419"/>
            <a:ext cx="109264" cy="95882"/>
          </a:xfrm>
          <a:custGeom>
            <a:avLst/>
            <a:gdLst>
              <a:gd name="T0" fmla="*/ 541 w 840"/>
              <a:gd name="T1" fmla="*/ 94 h 736"/>
              <a:gd name="T2" fmla="*/ 788 w 840"/>
              <a:gd name="T3" fmla="*/ 528 h 736"/>
              <a:gd name="T4" fmla="*/ 666 w 840"/>
              <a:gd name="T5" fmla="*/ 736 h 736"/>
              <a:gd name="T6" fmla="*/ 174 w 840"/>
              <a:gd name="T7" fmla="*/ 736 h 736"/>
              <a:gd name="T8" fmla="*/ 52 w 840"/>
              <a:gd name="T9" fmla="*/ 528 h 736"/>
              <a:gd name="T10" fmla="*/ 299 w 840"/>
              <a:gd name="T11" fmla="*/ 94 h 736"/>
              <a:gd name="T12" fmla="*/ 541 w 840"/>
              <a:gd name="T13" fmla="*/ 94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0" h="736">
                <a:moveTo>
                  <a:pt x="541" y="94"/>
                </a:moveTo>
                <a:cubicBezTo>
                  <a:pt x="788" y="528"/>
                  <a:pt x="788" y="528"/>
                  <a:pt x="788" y="528"/>
                </a:cubicBezTo>
                <a:cubicBezTo>
                  <a:pt x="840" y="621"/>
                  <a:pt x="773" y="736"/>
                  <a:pt x="666" y="736"/>
                </a:cubicBezTo>
                <a:cubicBezTo>
                  <a:pt x="174" y="736"/>
                  <a:pt x="174" y="736"/>
                  <a:pt x="174" y="736"/>
                </a:cubicBezTo>
                <a:cubicBezTo>
                  <a:pt x="67" y="736"/>
                  <a:pt x="0" y="621"/>
                  <a:pt x="52" y="528"/>
                </a:cubicBezTo>
                <a:cubicBezTo>
                  <a:pt x="299" y="94"/>
                  <a:pt x="299" y="94"/>
                  <a:pt x="299" y="94"/>
                </a:cubicBezTo>
                <a:cubicBezTo>
                  <a:pt x="352" y="0"/>
                  <a:pt x="488" y="0"/>
                  <a:pt x="541" y="94"/>
                </a:cubicBezTo>
                <a:close/>
              </a:path>
            </a:pathLst>
          </a:cu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3369810" y="292170"/>
            <a:ext cx="202084" cy="0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grpSp>
        <p:nvGrpSpPr>
          <p:cNvPr id="190" name="Group 189"/>
          <p:cNvGrpSpPr/>
          <p:nvPr userDrawn="1"/>
        </p:nvGrpSpPr>
        <p:grpSpPr>
          <a:xfrm>
            <a:off x="1604376" y="5505058"/>
            <a:ext cx="93455" cy="45719"/>
            <a:chOff x="6632341" y="5537476"/>
            <a:chExt cx="78721" cy="42919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6632341" y="5580395"/>
              <a:ext cx="60644" cy="0"/>
            </a:xfrm>
            <a:prstGeom prst="line">
              <a:avLst/>
            </a:prstGeom>
            <a:noFill/>
            <a:ln w="254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189" name="Straight Connector 188"/>
            <p:cNvCxnSpPr/>
            <p:nvPr userDrawn="1"/>
          </p:nvCxnSpPr>
          <p:spPr>
            <a:xfrm>
              <a:off x="6650418" y="5537476"/>
              <a:ext cx="60644" cy="0"/>
            </a:xfrm>
            <a:prstGeom prst="line">
              <a:avLst/>
            </a:prstGeom>
            <a:noFill/>
            <a:ln w="254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</p:grpSp>
      <p:sp>
        <p:nvSpPr>
          <p:cNvPr id="192" name="Text Placeholder 19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998844" y="5376454"/>
            <a:ext cx="3213236" cy="222024"/>
          </a:xfrm>
        </p:spPr>
        <p:txBody>
          <a:bodyPr>
            <a:noAutofit/>
          </a:bodyPr>
          <a:lstStyle>
            <a:lvl1pPr>
              <a:defRPr lang="ko-KR" altLang="en-US" sz="95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INDEX2</a:t>
            </a:r>
            <a:endParaRPr lang="ko-KR" altLang="en-US" dirty="0"/>
          </a:p>
        </p:txBody>
      </p:sp>
      <p:sp>
        <p:nvSpPr>
          <p:cNvPr id="193" name="Rounded Rectangle 192"/>
          <p:cNvSpPr/>
          <p:nvPr userDrawn="1"/>
        </p:nvSpPr>
        <p:spPr>
          <a:xfrm>
            <a:off x="1697831" y="5295772"/>
            <a:ext cx="164507" cy="174323"/>
          </a:xfrm>
          <a:prstGeom prst="roundRect">
            <a:avLst>
              <a:gd name="adj" fmla="val 20526"/>
            </a:avLst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6" name="Rounded Rectangle 195"/>
          <p:cNvSpPr/>
          <p:nvPr userDrawn="1"/>
        </p:nvSpPr>
        <p:spPr>
          <a:xfrm>
            <a:off x="3733800" y="5037302"/>
            <a:ext cx="152400" cy="152400"/>
          </a:xfrm>
          <a:prstGeom prst="roundRect">
            <a:avLst>
              <a:gd name="adj" fmla="val 50000"/>
            </a:avLst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1" name="Straight Connector 200"/>
          <p:cNvCxnSpPr/>
          <p:nvPr userDrawn="1"/>
        </p:nvCxnSpPr>
        <p:spPr>
          <a:xfrm>
            <a:off x="3743933" y="5242550"/>
            <a:ext cx="132133" cy="0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</p:spTree>
    <p:extLst>
      <p:ext uri="{BB962C8B-B14F-4D97-AF65-F5344CB8AC3E}">
        <p14:creationId xmlns:p14="http://schemas.microsoft.com/office/powerpoint/2010/main" val="1558155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7" userDrawn="1">
          <p15:clr>
            <a:srgbClr val="FBAE40"/>
          </p15:clr>
        </p15:guide>
        <p15:guide id="2" pos="24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 userDrawn="1"/>
        </p:nvGrpSpPr>
        <p:grpSpPr>
          <a:xfrm rot="18900000">
            <a:off x="1863142" y="2591731"/>
            <a:ext cx="3976099" cy="266493"/>
            <a:chOff x="3117678" y="1294705"/>
            <a:chExt cx="859324" cy="96261"/>
          </a:xfrm>
        </p:grpSpPr>
        <p:cxnSp>
          <p:nvCxnSpPr>
            <p:cNvPr id="63" name="Straight Connector 62"/>
            <p:cNvCxnSpPr/>
            <p:nvPr userDrawn="1"/>
          </p:nvCxnSpPr>
          <p:spPr>
            <a:xfrm>
              <a:off x="3117678" y="1294705"/>
              <a:ext cx="645795" cy="0"/>
            </a:xfrm>
            <a:prstGeom prst="line">
              <a:avLst/>
            </a:prstGeom>
            <a:noFill/>
            <a:ln w="38100" cap="rnd" cmpd="sng">
              <a:solidFill>
                <a:srgbClr val="6699FF"/>
              </a:solidFill>
              <a:prstDash val="solid"/>
              <a:round/>
              <a:headEnd type="oval"/>
              <a:tailEnd type="oval"/>
            </a:ln>
          </p:spPr>
        </p:cxnSp>
        <p:cxnSp>
          <p:nvCxnSpPr>
            <p:cNvPr id="64" name="Straight Connector 63"/>
            <p:cNvCxnSpPr/>
            <p:nvPr userDrawn="1"/>
          </p:nvCxnSpPr>
          <p:spPr>
            <a:xfrm>
              <a:off x="3331208" y="1390966"/>
              <a:ext cx="645794" cy="0"/>
            </a:xfrm>
            <a:prstGeom prst="line">
              <a:avLst/>
            </a:prstGeom>
            <a:noFill/>
            <a:ln w="38100" cap="rnd" cmpd="sng">
              <a:solidFill>
                <a:srgbClr val="6699FF"/>
              </a:solidFill>
              <a:prstDash val="solid"/>
              <a:round/>
              <a:headEnd type="oval"/>
              <a:tailEnd type="oval"/>
            </a:ln>
          </p:spPr>
        </p:cxnSp>
      </p:grpSp>
      <p:sp>
        <p:nvSpPr>
          <p:cNvPr id="45" name="Rounded Rectangle 44"/>
          <p:cNvSpPr/>
          <p:nvPr userDrawn="1"/>
        </p:nvSpPr>
        <p:spPr>
          <a:xfrm>
            <a:off x="4272392" y="922748"/>
            <a:ext cx="860041" cy="2128900"/>
          </a:xfrm>
          <a:prstGeom prst="roundRect">
            <a:avLst>
              <a:gd name="adj" fmla="val 40809"/>
            </a:avLst>
          </a:prstGeom>
          <a:noFill/>
          <a:ln w="38100" cap="rnd" cmpd="sng">
            <a:solidFill>
              <a:srgbClr val="FF797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 userDrawn="1"/>
        </p:nvSpPr>
        <p:spPr>
          <a:xfrm>
            <a:off x="2367507" y="1905932"/>
            <a:ext cx="1194566" cy="2116113"/>
          </a:xfrm>
          <a:prstGeom prst="roundRect">
            <a:avLst>
              <a:gd name="adj" fmla="val 26493"/>
            </a:avLst>
          </a:prstGeom>
          <a:noFill/>
          <a:ln w="38100" cap="rnd" cmpd="sng">
            <a:solidFill>
              <a:srgbClr val="6699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2803694" y="1337595"/>
            <a:ext cx="1990848" cy="1990846"/>
          </a:xfrm>
          <a:prstGeom prst="roundRect">
            <a:avLst>
              <a:gd name="adj" fmla="val 14052"/>
            </a:avLst>
          </a:prstGeom>
          <a:solidFill>
            <a:srgbClr val="FF7979"/>
          </a:solidFill>
          <a:ln w="38100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 rot="10800000">
            <a:off x="3513895" y="626655"/>
            <a:ext cx="570445" cy="500580"/>
          </a:xfrm>
          <a:custGeom>
            <a:avLst/>
            <a:gdLst>
              <a:gd name="T0" fmla="*/ 541 w 840"/>
              <a:gd name="T1" fmla="*/ 94 h 736"/>
              <a:gd name="T2" fmla="*/ 788 w 840"/>
              <a:gd name="T3" fmla="*/ 528 h 736"/>
              <a:gd name="T4" fmla="*/ 666 w 840"/>
              <a:gd name="T5" fmla="*/ 736 h 736"/>
              <a:gd name="T6" fmla="*/ 174 w 840"/>
              <a:gd name="T7" fmla="*/ 736 h 736"/>
              <a:gd name="T8" fmla="*/ 52 w 840"/>
              <a:gd name="T9" fmla="*/ 528 h 736"/>
              <a:gd name="T10" fmla="*/ 299 w 840"/>
              <a:gd name="T11" fmla="*/ 94 h 736"/>
              <a:gd name="T12" fmla="*/ 541 w 840"/>
              <a:gd name="T13" fmla="*/ 94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0" h="736">
                <a:moveTo>
                  <a:pt x="541" y="94"/>
                </a:moveTo>
                <a:cubicBezTo>
                  <a:pt x="788" y="528"/>
                  <a:pt x="788" y="528"/>
                  <a:pt x="788" y="528"/>
                </a:cubicBezTo>
                <a:cubicBezTo>
                  <a:pt x="840" y="621"/>
                  <a:pt x="773" y="736"/>
                  <a:pt x="666" y="736"/>
                </a:cubicBezTo>
                <a:cubicBezTo>
                  <a:pt x="174" y="736"/>
                  <a:pt x="174" y="736"/>
                  <a:pt x="174" y="736"/>
                </a:cubicBezTo>
                <a:cubicBezTo>
                  <a:pt x="67" y="736"/>
                  <a:pt x="0" y="621"/>
                  <a:pt x="52" y="528"/>
                </a:cubicBezTo>
                <a:cubicBezTo>
                  <a:pt x="299" y="94"/>
                  <a:pt x="299" y="94"/>
                  <a:pt x="299" y="94"/>
                </a:cubicBezTo>
                <a:cubicBezTo>
                  <a:pt x="352" y="0"/>
                  <a:pt x="488" y="0"/>
                  <a:pt x="541" y="94"/>
                </a:cubicBezTo>
                <a:close/>
              </a:path>
            </a:pathLst>
          </a:custGeom>
          <a:noFill/>
          <a:ln w="101600" cap="rnd" cmpd="dbl">
            <a:solidFill>
              <a:srgbClr val="FF797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675269" y="2926604"/>
            <a:ext cx="247695" cy="213888"/>
            <a:chOff x="3145604" y="1318460"/>
            <a:chExt cx="968693" cy="144780"/>
          </a:xfrm>
        </p:grpSpPr>
        <p:cxnSp>
          <p:nvCxnSpPr>
            <p:cNvPr id="26" name="Straight Connector 25"/>
            <p:cNvCxnSpPr/>
            <p:nvPr userDrawn="1"/>
          </p:nvCxnSpPr>
          <p:spPr>
            <a:xfrm>
              <a:off x="3145604" y="1318460"/>
              <a:ext cx="645795" cy="0"/>
            </a:xfrm>
            <a:prstGeom prst="line">
              <a:avLst/>
            </a:prstGeom>
            <a:solidFill>
              <a:srgbClr val="5473F6"/>
            </a:solidFill>
            <a:ln w="38100" cap="rnd" cmpd="sng">
              <a:solidFill>
                <a:schemeClr val="bg1"/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27" name="Straight Connector 26"/>
            <p:cNvCxnSpPr/>
            <p:nvPr userDrawn="1"/>
          </p:nvCxnSpPr>
          <p:spPr>
            <a:xfrm>
              <a:off x="3468502" y="1387040"/>
              <a:ext cx="645795" cy="0"/>
            </a:xfrm>
            <a:prstGeom prst="line">
              <a:avLst/>
            </a:prstGeom>
            <a:solidFill>
              <a:srgbClr val="5473F6"/>
            </a:solidFill>
            <a:ln w="38100" cap="rnd" cmpd="sng">
              <a:solidFill>
                <a:schemeClr val="bg1"/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28" name="Straight Connector 27"/>
            <p:cNvCxnSpPr/>
            <p:nvPr userDrawn="1"/>
          </p:nvCxnSpPr>
          <p:spPr>
            <a:xfrm>
              <a:off x="3248923" y="1463240"/>
              <a:ext cx="645795" cy="0"/>
            </a:xfrm>
            <a:prstGeom prst="line">
              <a:avLst/>
            </a:prstGeom>
            <a:solidFill>
              <a:srgbClr val="5473F6"/>
            </a:solidFill>
            <a:ln w="38100" cap="rnd" cmpd="sng">
              <a:solidFill>
                <a:schemeClr val="bg1"/>
              </a:solidFill>
              <a:prstDash val="solid"/>
              <a:round/>
              <a:headEnd type="none"/>
              <a:tailEnd type="none"/>
            </a:ln>
          </p:spPr>
        </p:cxnSp>
      </p:grpSp>
      <p:sp>
        <p:nvSpPr>
          <p:cNvPr id="31" name="Rounded Rectangle 30"/>
          <p:cNvSpPr/>
          <p:nvPr userDrawn="1"/>
        </p:nvSpPr>
        <p:spPr>
          <a:xfrm>
            <a:off x="2575998" y="1694622"/>
            <a:ext cx="443742" cy="443742"/>
          </a:xfrm>
          <a:prstGeom prst="roundRect">
            <a:avLst>
              <a:gd name="adj" fmla="val 50000"/>
            </a:avLst>
          </a:prstGeom>
          <a:noFill/>
          <a:ln w="3810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2493511" y="3634721"/>
            <a:ext cx="243396" cy="243396"/>
          </a:xfrm>
          <a:prstGeom prst="roundRect">
            <a:avLst>
              <a:gd name="adj" fmla="val 50000"/>
            </a:avLst>
          </a:prstGeom>
          <a:noFill/>
          <a:ln w="3810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 userDrawn="1"/>
        </p:nvSpPr>
        <p:spPr>
          <a:xfrm>
            <a:off x="3193986" y="692434"/>
            <a:ext cx="168623" cy="168623"/>
          </a:xfrm>
          <a:prstGeom prst="roundRect">
            <a:avLst>
              <a:gd name="adj" fmla="val 50000"/>
            </a:avLst>
          </a:prstGeom>
          <a:noFill/>
          <a:ln w="38100" cap="rnd" cmpd="sng">
            <a:solidFill>
              <a:srgbClr val="6699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34" name="Rounded Rectangle 33"/>
          <p:cNvSpPr/>
          <p:nvPr userDrawn="1"/>
        </p:nvSpPr>
        <p:spPr>
          <a:xfrm>
            <a:off x="2807862" y="1001334"/>
            <a:ext cx="180142" cy="180142"/>
          </a:xfrm>
          <a:prstGeom prst="roundRect">
            <a:avLst>
              <a:gd name="adj" fmla="val 50000"/>
            </a:avLst>
          </a:prstGeom>
          <a:noFill/>
          <a:ln w="3810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2815994" y="1261963"/>
            <a:ext cx="165130" cy="0"/>
          </a:xfrm>
          <a:prstGeom prst="line">
            <a:avLst/>
          </a:prstGeom>
          <a:noFill/>
          <a:ln w="3810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</p:cxnSp>
      <p:cxnSp>
        <p:nvCxnSpPr>
          <p:cNvPr id="36" name="Straight Connector 35"/>
          <p:cNvCxnSpPr/>
          <p:nvPr userDrawn="1"/>
        </p:nvCxnSpPr>
        <p:spPr>
          <a:xfrm>
            <a:off x="2511798" y="3351762"/>
            <a:ext cx="1" cy="193910"/>
          </a:xfrm>
          <a:prstGeom prst="line">
            <a:avLst/>
          </a:prstGeom>
          <a:noFill/>
          <a:ln w="3810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</p:cxnSp>
      <p:cxnSp>
        <p:nvCxnSpPr>
          <p:cNvPr id="61" name="Straight Connector 60"/>
          <p:cNvCxnSpPr/>
          <p:nvPr userDrawn="1"/>
        </p:nvCxnSpPr>
        <p:spPr>
          <a:xfrm>
            <a:off x="2595048" y="3242287"/>
            <a:ext cx="1" cy="193910"/>
          </a:xfrm>
          <a:prstGeom prst="line">
            <a:avLst/>
          </a:prstGeom>
          <a:noFill/>
          <a:ln w="3810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</p:cxnSp>
      <p:sp>
        <p:nvSpPr>
          <p:cNvPr id="66" name="Rounded Rectangle 65"/>
          <p:cNvSpPr/>
          <p:nvPr userDrawn="1"/>
        </p:nvSpPr>
        <p:spPr>
          <a:xfrm>
            <a:off x="4618100" y="1112420"/>
            <a:ext cx="168623" cy="168623"/>
          </a:xfrm>
          <a:prstGeom prst="roundRect">
            <a:avLst>
              <a:gd name="adj" fmla="val 50000"/>
            </a:avLst>
          </a:prstGeom>
          <a:noFill/>
          <a:ln w="3810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/>
          <p:nvPr userDrawn="1"/>
        </p:nvCxnSpPr>
        <p:spPr>
          <a:xfrm>
            <a:off x="4180239" y="765540"/>
            <a:ext cx="1141893" cy="0"/>
          </a:xfrm>
          <a:prstGeom prst="line">
            <a:avLst/>
          </a:prstGeom>
          <a:noFill/>
          <a:ln w="3810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</p:cxnSp>
      <p:cxnSp>
        <p:nvCxnSpPr>
          <p:cNvPr id="70" name="Straight Connector 69"/>
          <p:cNvCxnSpPr/>
          <p:nvPr userDrawn="1"/>
        </p:nvCxnSpPr>
        <p:spPr>
          <a:xfrm>
            <a:off x="2255520" y="765540"/>
            <a:ext cx="857974" cy="0"/>
          </a:xfrm>
          <a:prstGeom prst="line">
            <a:avLst/>
          </a:prstGeom>
          <a:noFill/>
          <a:ln w="3810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</p:cxn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30549" y="3450279"/>
            <a:ext cx="2001883" cy="382340"/>
          </a:xfrm>
          <a:prstGeom prst="roundRect">
            <a:avLst>
              <a:gd name="adj" fmla="val 41600"/>
            </a:avLst>
          </a:prstGeom>
          <a:solidFill>
            <a:srgbClr val="6699FF"/>
          </a:solidFill>
          <a:ln w="38100" cap="rnd" cmpd="sng">
            <a:solidFill>
              <a:schemeClr val="bg1"/>
            </a:solidFill>
            <a:prstDash val="solid"/>
            <a:round/>
            <a:headEnd type="none"/>
            <a:tailEnd type="none"/>
          </a:ln>
        </p:spPr>
        <p:txBody>
          <a:bodyPr lIns="36000" rIns="36000">
            <a:noAutofit/>
          </a:bodyPr>
          <a:lstStyle>
            <a:lvl1pPr marL="0" indent="0" algn="ctr">
              <a:buNone/>
              <a:defRPr sz="1300" baseline="0">
                <a:solidFill>
                  <a:schemeClr val="bg1"/>
                </a:solidFill>
              </a:defRPr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altLang="ko-KR" dirty="0"/>
              <a:t>SUBTITLE INPUT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0D61D40-3414-4F4D-B0B1-3659C2BF85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048000" y="1480889"/>
            <a:ext cx="1524000" cy="1418392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algn="dist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TITLE</a:t>
            </a:r>
            <a:br>
              <a:rPr lang="en-US" altLang="ko-KR" dirty="0"/>
            </a:br>
            <a:r>
              <a:rPr lang="en-US" altLang="ko-KR" dirty="0"/>
              <a:t>TEXT</a:t>
            </a:r>
            <a:br>
              <a:rPr lang="en-US" altLang="ko-KR" dirty="0"/>
            </a:br>
            <a:r>
              <a:rPr lang="en-US" altLang="ko-KR" dirty="0"/>
              <a:t>INPUT</a:t>
            </a:r>
            <a:endParaRPr lang="en-US" dirty="0"/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3676019" y="4933178"/>
            <a:ext cx="267962" cy="235143"/>
          </a:xfrm>
          <a:custGeom>
            <a:avLst/>
            <a:gdLst>
              <a:gd name="T0" fmla="*/ 541 w 840"/>
              <a:gd name="T1" fmla="*/ 94 h 736"/>
              <a:gd name="T2" fmla="*/ 788 w 840"/>
              <a:gd name="T3" fmla="*/ 528 h 736"/>
              <a:gd name="T4" fmla="*/ 666 w 840"/>
              <a:gd name="T5" fmla="*/ 736 h 736"/>
              <a:gd name="T6" fmla="*/ 174 w 840"/>
              <a:gd name="T7" fmla="*/ 736 h 736"/>
              <a:gd name="T8" fmla="*/ 52 w 840"/>
              <a:gd name="T9" fmla="*/ 528 h 736"/>
              <a:gd name="T10" fmla="*/ 299 w 840"/>
              <a:gd name="T11" fmla="*/ 94 h 736"/>
              <a:gd name="T12" fmla="*/ 541 w 840"/>
              <a:gd name="T13" fmla="*/ 94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0" h="736">
                <a:moveTo>
                  <a:pt x="541" y="94"/>
                </a:moveTo>
                <a:cubicBezTo>
                  <a:pt x="788" y="528"/>
                  <a:pt x="788" y="528"/>
                  <a:pt x="788" y="528"/>
                </a:cubicBezTo>
                <a:cubicBezTo>
                  <a:pt x="840" y="621"/>
                  <a:pt x="773" y="736"/>
                  <a:pt x="666" y="736"/>
                </a:cubicBezTo>
                <a:cubicBezTo>
                  <a:pt x="174" y="736"/>
                  <a:pt x="174" y="736"/>
                  <a:pt x="174" y="736"/>
                </a:cubicBezTo>
                <a:cubicBezTo>
                  <a:pt x="67" y="736"/>
                  <a:pt x="0" y="621"/>
                  <a:pt x="52" y="528"/>
                </a:cubicBezTo>
                <a:cubicBezTo>
                  <a:pt x="299" y="94"/>
                  <a:pt x="299" y="94"/>
                  <a:pt x="299" y="94"/>
                </a:cubicBezTo>
                <a:cubicBezTo>
                  <a:pt x="352" y="0"/>
                  <a:pt x="488" y="0"/>
                  <a:pt x="541" y="94"/>
                </a:cubicBezTo>
                <a:close/>
              </a:path>
            </a:pathLst>
          </a:custGeom>
          <a:solidFill>
            <a:srgbClr val="6699FF"/>
          </a:solidFill>
          <a:ln w="101600" cap="rnd" cmpd="dbl">
            <a:solidFill>
              <a:srgbClr val="6699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7" name="Rounded Rectangle 66"/>
          <p:cNvSpPr/>
          <p:nvPr userDrawn="1"/>
        </p:nvSpPr>
        <p:spPr>
          <a:xfrm>
            <a:off x="2244073" y="864611"/>
            <a:ext cx="332898" cy="332898"/>
          </a:xfrm>
          <a:prstGeom prst="roundRect">
            <a:avLst>
              <a:gd name="adj" fmla="val 20065"/>
            </a:avLst>
          </a:prstGeom>
          <a:solidFill>
            <a:srgbClr val="FF7979"/>
          </a:solidFill>
          <a:ln w="38100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 rot="10800000">
            <a:off x="2270195" y="1744946"/>
            <a:ext cx="175420" cy="160986"/>
            <a:chOff x="2381942" y="1318460"/>
            <a:chExt cx="1283712" cy="133402"/>
          </a:xfrm>
        </p:grpSpPr>
        <p:cxnSp>
          <p:nvCxnSpPr>
            <p:cNvPr id="78" name="Straight Connector 77"/>
            <p:cNvCxnSpPr/>
            <p:nvPr userDrawn="1"/>
          </p:nvCxnSpPr>
          <p:spPr>
            <a:xfrm>
              <a:off x="3019859" y="1318460"/>
              <a:ext cx="645795" cy="0"/>
            </a:xfrm>
            <a:prstGeom prst="line">
              <a:avLst/>
            </a:prstGeom>
            <a:noFill/>
            <a:ln w="38100" cap="rnd" cmpd="sng">
              <a:solidFill>
                <a:srgbClr val="FF7979"/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79" name="Straight Connector 78"/>
            <p:cNvCxnSpPr/>
            <p:nvPr userDrawn="1"/>
          </p:nvCxnSpPr>
          <p:spPr>
            <a:xfrm>
              <a:off x="2789404" y="1387040"/>
              <a:ext cx="645798" cy="0"/>
            </a:xfrm>
            <a:prstGeom prst="line">
              <a:avLst/>
            </a:prstGeom>
            <a:noFill/>
            <a:ln w="38100" cap="rnd" cmpd="sng">
              <a:solidFill>
                <a:srgbClr val="FF7979"/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80" name="Straight Connector 79"/>
            <p:cNvCxnSpPr/>
            <p:nvPr userDrawn="1"/>
          </p:nvCxnSpPr>
          <p:spPr>
            <a:xfrm>
              <a:off x="2381942" y="1451862"/>
              <a:ext cx="760179" cy="0"/>
            </a:xfrm>
            <a:prstGeom prst="line">
              <a:avLst/>
            </a:prstGeom>
            <a:noFill/>
            <a:ln w="38100" cap="rnd" cmpd="sng">
              <a:solidFill>
                <a:srgbClr val="FF7979"/>
              </a:solidFill>
              <a:prstDash val="solid"/>
              <a:round/>
              <a:headEnd type="none"/>
              <a:tailEnd type="none"/>
            </a:ln>
          </p:spPr>
        </p:cxnSp>
      </p:grpSp>
      <p:cxnSp>
        <p:nvCxnSpPr>
          <p:cNvPr id="83" name="Straight Connector 82"/>
          <p:cNvCxnSpPr/>
          <p:nvPr userDrawn="1"/>
        </p:nvCxnSpPr>
        <p:spPr>
          <a:xfrm>
            <a:off x="3739758" y="4230199"/>
            <a:ext cx="144117" cy="83148"/>
          </a:xfrm>
          <a:prstGeom prst="line">
            <a:avLst/>
          </a:prstGeom>
          <a:noFill/>
          <a:ln w="3810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</p:cxnSp>
      <p:grpSp>
        <p:nvGrpSpPr>
          <p:cNvPr id="95" name="Group 94"/>
          <p:cNvGrpSpPr/>
          <p:nvPr userDrawn="1"/>
        </p:nvGrpSpPr>
        <p:grpSpPr>
          <a:xfrm rot="18900000">
            <a:off x="4951678" y="2930277"/>
            <a:ext cx="61832" cy="600612"/>
            <a:chOff x="3347589" y="1050388"/>
            <a:chExt cx="169772" cy="496330"/>
          </a:xfrm>
        </p:grpSpPr>
        <p:cxnSp>
          <p:nvCxnSpPr>
            <p:cNvPr id="96" name="Straight Connector 95"/>
            <p:cNvCxnSpPr/>
            <p:nvPr userDrawn="1"/>
          </p:nvCxnSpPr>
          <p:spPr>
            <a:xfrm rot="2700000" flipV="1">
              <a:off x="3174114" y="1223863"/>
              <a:ext cx="496330" cy="149380"/>
            </a:xfrm>
            <a:prstGeom prst="line">
              <a:avLst/>
            </a:prstGeom>
            <a:noFill/>
            <a:ln w="38100" cap="rnd" cmpd="sng">
              <a:solidFill>
                <a:srgbClr val="6699FF"/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97" name="Straight Connector 96"/>
            <p:cNvCxnSpPr/>
            <p:nvPr userDrawn="1"/>
          </p:nvCxnSpPr>
          <p:spPr>
            <a:xfrm rot="2700000" flipV="1">
              <a:off x="3334215" y="1327530"/>
              <a:ext cx="281553" cy="84739"/>
            </a:xfrm>
            <a:prstGeom prst="line">
              <a:avLst/>
            </a:prstGeom>
            <a:noFill/>
            <a:ln w="38100" cap="rnd" cmpd="sng">
              <a:solidFill>
                <a:srgbClr val="6699FF"/>
              </a:solidFill>
              <a:prstDash val="solid"/>
              <a:round/>
              <a:headEnd type="none"/>
              <a:tailEnd type="none"/>
            </a:ln>
          </p:spPr>
        </p:cxnSp>
      </p:grpSp>
      <p:sp>
        <p:nvSpPr>
          <p:cNvPr id="105" name="Rounded Rectangle 104"/>
          <p:cNvSpPr/>
          <p:nvPr userDrawn="1"/>
        </p:nvSpPr>
        <p:spPr>
          <a:xfrm rot="5400000">
            <a:off x="4935713" y="3665888"/>
            <a:ext cx="333462" cy="333462"/>
          </a:xfrm>
          <a:prstGeom prst="roundRect">
            <a:avLst>
              <a:gd name="adj" fmla="val 50000"/>
            </a:avLst>
          </a:prstGeom>
          <a:noFill/>
          <a:ln w="38100" cap="rnd" cmpd="sng">
            <a:solidFill>
              <a:schemeClr val="bg1"/>
            </a:solidFill>
            <a:prstDash val="solid"/>
            <a:round/>
            <a:headEnd type="none"/>
            <a:tailEnd type="none"/>
          </a:ln>
        </p:spPr>
        <p:txBody>
          <a:bodyPr vert="horz" lIns="36000" tIns="45720" rIns="36000" bIns="45720" rtlCol="0" anchor="ctr">
            <a:noAutofit/>
          </a:bodyPr>
          <a:lstStyle/>
          <a:p>
            <a:pPr lvl="0" indent="0" algn="ctr" defTabSz="761970" latinLnBrk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336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4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51130"/>
            <a:ext cx="6324600" cy="4076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17069"/>
            <a:ext cx="6324600" cy="3949554"/>
          </a:xfrm>
        </p:spPr>
        <p:txBody>
          <a:bodyPr/>
          <a:lstStyle/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77329" y="5373890"/>
            <a:ext cx="1262875" cy="213514"/>
          </a:xfrm>
        </p:spPr>
        <p:txBody>
          <a:bodyPr lIns="36000" rIns="36000"/>
          <a:lstStyle>
            <a:lvl1pPr algn="r">
              <a:lnSpc>
                <a:spcPct val="100000"/>
              </a:lnSpc>
              <a:defRPr sz="95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7700" y="5376454"/>
            <a:ext cx="1171575" cy="222024"/>
          </a:xfrm>
          <a:prstGeom prst="roundRect">
            <a:avLst>
              <a:gd name="adj" fmla="val 50000"/>
            </a:avLst>
          </a:prstGeom>
          <a:solidFill>
            <a:srgbClr val="FF7979"/>
          </a:solidFill>
          <a:ln w="25400" cap="rnd" cmpd="sng">
            <a:noFill/>
            <a:prstDash val="solid"/>
            <a:round/>
            <a:headEnd type="none"/>
            <a:tailEnd type="none"/>
          </a:ln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784181" y="5344478"/>
            <a:ext cx="201588" cy="254684"/>
          </a:xfrm>
          <a:prstGeom prst="roundRect">
            <a:avLst>
              <a:gd name="adj" fmla="val 50000"/>
            </a:avLst>
          </a:prstGeom>
          <a:noFill/>
          <a:ln w="2540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lang="ko-KR" altLang="en-US" sz="950" spc="-150" smtClean="0">
                <a:solidFill>
                  <a:srgbClr val="6699FF"/>
                </a:solidFill>
                <a:latin typeface="+mj-lt"/>
                <a:ea typeface="+mj-ea"/>
              </a:defRPr>
            </a:lvl1pPr>
          </a:lstStyle>
          <a:p>
            <a:fld id="{E0D61D40-3414-4F4D-B0B1-3659C2BF8573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408131" y="987924"/>
            <a:ext cx="194700" cy="0"/>
          </a:xfrm>
          <a:prstGeom prst="line">
            <a:avLst/>
          </a:prstGeom>
          <a:noFill/>
          <a:ln w="2540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</p:cxnSp>
      <p:sp>
        <p:nvSpPr>
          <p:cNvPr id="34" name="Rounded Rectangle 33"/>
          <p:cNvSpPr/>
          <p:nvPr userDrawn="1"/>
        </p:nvSpPr>
        <p:spPr>
          <a:xfrm>
            <a:off x="4489634" y="898947"/>
            <a:ext cx="101178" cy="101178"/>
          </a:xfrm>
          <a:prstGeom prst="roundRect">
            <a:avLst>
              <a:gd name="adj" fmla="val 50000"/>
            </a:avLst>
          </a:prstGeom>
          <a:noFill/>
          <a:ln w="2540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4657701" y="950796"/>
            <a:ext cx="95882" cy="0"/>
          </a:xfrm>
          <a:prstGeom prst="line">
            <a:avLst/>
          </a:prstGeom>
          <a:noFill/>
          <a:ln w="2540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</p:cxnSp>
      <p:sp>
        <p:nvSpPr>
          <p:cNvPr id="52" name="Rounded Rectangle 51"/>
          <p:cNvSpPr/>
          <p:nvPr userDrawn="1"/>
        </p:nvSpPr>
        <p:spPr>
          <a:xfrm>
            <a:off x="3700462" y="898947"/>
            <a:ext cx="219076" cy="101178"/>
          </a:xfrm>
          <a:prstGeom prst="roundRect">
            <a:avLst>
              <a:gd name="adj" fmla="val 50000"/>
            </a:avLst>
          </a:prstGeom>
          <a:noFill/>
          <a:ln w="2540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cxnSp>
        <p:nvCxnSpPr>
          <p:cNvPr id="56" name="Straight Connector 55"/>
          <p:cNvCxnSpPr/>
          <p:nvPr userDrawn="1"/>
        </p:nvCxnSpPr>
        <p:spPr>
          <a:xfrm>
            <a:off x="3998119" y="950796"/>
            <a:ext cx="542104" cy="0"/>
          </a:xfrm>
          <a:prstGeom prst="line">
            <a:avLst/>
          </a:prstGeom>
          <a:noFill/>
          <a:ln w="2540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</p:cxnSp>
      <p:sp>
        <p:nvSpPr>
          <p:cNvPr id="60" name="Rounded Rectangle 59"/>
          <p:cNvSpPr/>
          <p:nvPr userDrawn="1"/>
        </p:nvSpPr>
        <p:spPr>
          <a:xfrm>
            <a:off x="2856891" y="913875"/>
            <a:ext cx="66861" cy="74049"/>
          </a:xfrm>
          <a:prstGeom prst="roundRect">
            <a:avLst>
              <a:gd name="adj" fmla="val 0"/>
            </a:avLst>
          </a:prstGeom>
          <a:noFill/>
          <a:ln w="2540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2980080" y="921668"/>
            <a:ext cx="225088" cy="0"/>
          </a:xfrm>
          <a:prstGeom prst="line">
            <a:avLst/>
          </a:prstGeom>
          <a:noFill/>
          <a:ln w="2540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</p:cxnSp>
      <p:grpSp>
        <p:nvGrpSpPr>
          <p:cNvPr id="75" name="Group 74"/>
          <p:cNvGrpSpPr/>
          <p:nvPr userDrawn="1"/>
        </p:nvGrpSpPr>
        <p:grpSpPr>
          <a:xfrm>
            <a:off x="3239977" y="921668"/>
            <a:ext cx="129833" cy="66256"/>
            <a:chOff x="3205168" y="906855"/>
            <a:chExt cx="129833" cy="66256"/>
          </a:xfrm>
        </p:grpSpPr>
        <p:cxnSp>
          <p:nvCxnSpPr>
            <p:cNvPr id="66" name="Straight Connector 65"/>
            <p:cNvCxnSpPr/>
            <p:nvPr userDrawn="1"/>
          </p:nvCxnSpPr>
          <p:spPr>
            <a:xfrm flipV="1">
              <a:off x="3205168" y="906855"/>
              <a:ext cx="67298" cy="66256"/>
            </a:xfrm>
            <a:prstGeom prst="line">
              <a:avLst/>
            </a:prstGeom>
            <a:noFill/>
            <a:ln w="25400" cap="rnd" cmpd="sng">
              <a:solidFill>
                <a:srgbClr val="FF7979"/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72" name="Straight Connector 71"/>
            <p:cNvCxnSpPr/>
            <p:nvPr userDrawn="1"/>
          </p:nvCxnSpPr>
          <p:spPr>
            <a:xfrm flipV="1">
              <a:off x="3267703" y="906855"/>
              <a:ext cx="67298" cy="66256"/>
            </a:xfrm>
            <a:prstGeom prst="line">
              <a:avLst/>
            </a:prstGeom>
            <a:noFill/>
            <a:ln w="25400" cap="rnd" cmpd="sng">
              <a:solidFill>
                <a:srgbClr val="FF7979"/>
              </a:solidFill>
              <a:prstDash val="solid"/>
              <a:round/>
              <a:headEnd type="none"/>
              <a:tailEnd type="none"/>
            </a:ln>
          </p:spPr>
        </p:cxnSp>
      </p:grpSp>
      <p:sp>
        <p:nvSpPr>
          <p:cNvPr id="7" name="Freeform 6"/>
          <p:cNvSpPr>
            <a:spLocks/>
          </p:cNvSpPr>
          <p:nvPr userDrawn="1"/>
        </p:nvSpPr>
        <p:spPr bwMode="auto">
          <a:xfrm rot="10800000">
            <a:off x="3677018" y="179655"/>
            <a:ext cx="256438" cy="225030"/>
          </a:xfrm>
          <a:custGeom>
            <a:avLst/>
            <a:gdLst>
              <a:gd name="T0" fmla="*/ 541 w 840"/>
              <a:gd name="T1" fmla="*/ 94 h 736"/>
              <a:gd name="T2" fmla="*/ 788 w 840"/>
              <a:gd name="T3" fmla="*/ 528 h 736"/>
              <a:gd name="T4" fmla="*/ 666 w 840"/>
              <a:gd name="T5" fmla="*/ 736 h 736"/>
              <a:gd name="T6" fmla="*/ 174 w 840"/>
              <a:gd name="T7" fmla="*/ 736 h 736"/>
              <a:gd name="T8" fmla="*/ 52 w 840"/>
              <a:gd name="T9" fmla="*/ 528 h 736"/>
              <a:gd name="T10" fmla="*/ 299 w 840"/>
              <a:gd name="T11" fmla="*/ 94 h 736"/>
              <a:gd name="T12" fmla="*/ 541 w 840"/>
              <a:gd name="T13" fmla="*/ 94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0" h="736">
                <a:moveTo>
                  <a:pt x="541" y="94"/>
                </a:moveTo>
                <a:cubicBezTo>
                  <a:pt x="788" y="528"/>
                  <a:pt x="788" y="528"/>
                  <a:pt x="788" y="528"/>
                </a:cubicBezTo>
                <a:cubicBezTo>
                  <a:pt x="840" y="621"/>
                  <a:pt x="773" y="736"/>
                  <a:pt x="666" y="736"/>
                </a:cubicBezTo>
                <a:cubicBezTo>
                  <a:pt x="174" y="736"/>
                  <a:pt x="174" y="736"/>
                  <a:pt x="174" y="736"/>
                </a:cubicBezTo>
                <a:cubicBezTo>
                  <a:pt x="67" y="736"/>
                  <a:pt x="0" y="621"/>
                  <a:pt x="52" y="528"/>
                </a:cubicBezTo>
                <a:cubicBezTo>
                  <a:pt x="299" y="94"/>
                  <a:pt x="299" y="94"/>
                  <a:pt x="299" y="94"/>
                </a:cubicBezTo>
                <a:cubicBezTo>
                  <a:pt x="352" y="0"/>
                  <a:pt x="488" y="0"/>
                  <a:pt x="541" y="94"/>
                </a:cubicBezTo>
                <a:close/>
              </a:path>
            </a:pathLst>
          </a:custGeom>
          <a:solidFill>
            <a:srgbClr val="FF7979"/>
          </a:solidFill>
          <a:ln w="73025" cap="rnd" cmpd="dbl">
            <a:solidFill>
              <a:srgbClr val="FF797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44950" y="292170"/>
            <a:ext cx="539750" cy="0"/>
          </a:xfrm>
          <a:prstGeom prst="line">
            <a:avLst/>
          </a:prstGeom>
          <a:noFill/>
          <a:ln w="2540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</p:cxnSp>
      <p:cxnSp>
        <p:nvCxnSpPr>
          <p:cNvPr id="10" name="Straight Connector 9"/>
          <p:cNvCxnSpPr/>
          <p:nvPr userDrawn="1"/>
        </p:nvCxnSpPr>
        <p:spPr>
          <a:xfrm>
            <a:off x="2856891" y="292170"/>
            <a:ext cx="443522" cy="0"/>
          </a:xfrm>
          <a:prstGeom prst="line">
            <a:avLst/>
          </a:prstGeom>
          <a:noFill/>
          <a:ln w="2540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</p:cxnSp>
      <p:sp>
        <p:nvSpPr>
          <p:cNvPr id="84" name="Freeform 83"/>
          <p:cNvSpPr>
            <a:spLocks/>
          </p:cNvSpPr>
          <p:nvPr userDrawn="1"/>
        </p:nvSpPr>
        <p:spPr bwMode="auto">
          <a:xfrm rot="16200000">
            <a:off x="4651010" y="245419"/>
            <a:ext cx="109264" cy="95882"/>
          </a:xfrm>
          <a:custGeom>
            <a:avLst/>
            <a:gdLst>
              <a:gd name="T0" fmla="*/ 541 w 840"/>
              <a:gd name="T1" fmla="*/ 94 h 736"/>
              <a:gd name="T2" fmla="*/ 788 w 840"/>
              <a:gd name="T3" fmla="*/ 528 h 736"/>
              <a:gd name="T4" fmla="*/ 666 w 840"/>
              <a:gd name="T5" fmla="*/ 736 h 736"/>
              <a:gd name="T6" fmla="*/ 174 w 840"/>
              <a:gd name="T7" fmla="*/ 736 h 736"/>
              <a:gd name="T8" fmla="*/ 52 w 840"/>
              <a:gd name="T9" fmla="*/ 528 h 736"/>
              <a:gd name="T10" fmla="*/ 299 w 840"/>
              <a:gd name="T11" fmla="*/ 94 h 736"/>
              <a:gd name="T12" fmla="*/ 541 w 840"/>
              <a:gd name="T13" fmla="*/ 94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0" h="736">
                <a:moveTo>
                  <a:pt x="541" y="94"/>
                </a:moveTo>
                <a:cubicBezTo>
                  <a:pt x="788" y="528"/>
                  <a:pt x="788" y="528"/>
                  <a:pt x="788" y="528"/>
                </a:cubicBezTo>
                <a:cubicBezTo>
                  <a:pt x="840" y="621"/>
                  <a:pt x="773" y="736"/>
                  <a:pt x="666" y="736"/>
                </a:cubicBezTo>
                <a:cubicBezTo>
                  <a:pt x="174" y="736"/>
                  <a:pt x="174" y="736"/>
                  <a:pt x="174" y="736"/>
                </a:cubicBezTo>
                <a:cubicBezTo>
                  <a:pt x="67" y="736"/>
                  <a:pt x="0" y="621"/>
                  <a:pt x="52" y="528"/>
                </a:cubicBezTo>
                <a:cubicBezTo>
                  <a:pt x="299" y="94"/>
                  <a:pt x="299" y="94"/>
                  <a:pt x="299" y="94"/>
                </a:cubicBezTo>
                <a:cubicBezTo>
                  <a:pt x="352" y="0"/>
                  <a:pt x="488" y="0"/>
                  <a:pt x="541" y="94"/>
                </a:cubicBezTo>
                <a:close/>
              </a:path>
            </a:pathLst>
          </a:custGeom>
          <a:noFill/>
          <a:ln w="2540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3369810" y="292170"/>
            <a:ext cx="202084" cy="0"/>
          </a:xfrm>
          <a:prstGeom prst="line">
            <a:avLst/>
          </a:prstGeom>
          <a:noFill/>
          <a:ln w="2540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</p:cxnSp>
      <p:grpSp>
        <p:nvGrpSpPr>
          <p:cNvPr id="190" name="Group 189"/>
          <p:cNvGrpSpPr/>
          <p:nvPr userDrawn="1"/>
        </p:nvGrpSpPr>
        <p:grpSpPr>
          <a:xfrm>
            <a:off x="1604376" y="5505058"/>
            <a:ext cx="93455" cy="45719"/>
            <a:chOff x="6632341" y="5537476"/>
            <a:chExt cx="78721" cy="42919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6632341" y="5580395"/>
              <a:ext cx="60644" cy="0"/>
            </a:xfrm>
            <a:prstGeom prst="line">
              <a:avLst/>
            </a:pr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189" name="Straight Connector 188"/>
            <p:cNvCxnSpPr/>
            <p:nvPr userDrawn="1"/>
          </p:nvCxnSpPr>
          <p:spPr>
            <a:xfrm>
              <a:off x="6650418" y="5537476"/>
              <a:ext cx="60644" cy="0"/>
            </a:xfrm>
            <a:prstGeom prst="line">
              <a:avLst/>
            </a:prstGeom>
            <a:noFill/>
            <a:ln w="25400" cap="rnd" cmpd="sng">
              <a:solidFill>
                <a:schemeClr val="bg1"/>
              </a:solidFill>
              <a:prstDash val="solid"/>
              <a:round/>
              <a:headEnd type="none"/>
              <a:tailEnd type="none"/>
            </a:ln>
          </p:spPr>
        </p:cxnSp>
      </p:grpSp>
      <p:sp>
        <p:nvSpPr>
          <p:cNvPr id="192" name="Text Placeholder 19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998844" y="5376454"/>
            <a:ext cx="3213236" cy="222024"/>
          </a:xfrm>
        </p:spPr>
        <p:txBody>
          <a:bodyPr>
            <a:noAutofit/>
          </a:bodyPr>
          <a:lstStyle>
            <a:lvl1pPr>
              <a:defRPr lang="ko-KR" altLang="en-US" sz="95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INDEX2</a:t>
            </a:r>
            <a:endParaRPr lang="ko-KR" altLang="en-US" dirty="0"/>
          </a:p>
        </p:txBody>
      </p:sp>
      <p:sp>
        <p:nvSpPr>
          <p:cNvPr id="193" name="Rounded Rectangle 192"/>
          <p:cNvSpPr/>
          <p:nvPr userDrawn="1"/>
        </p:nvSpPr>
        <p:spPr>
          <a:xfrm>
            <a:off x="1697831" y="5295772"/>
            <a:ext cx="164507" cy="174323"/>
          </a:xfrm>
          <a:prstGeom prst="roundRect">
            <a:avLst>
              <a:gd name="adj" fmla="val 20526"/>
            </a:avLst>
          </a:prstGeom>
          <a:noFill/>
          <a:ln w="2540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6" name="Rounded Rectangle 195"/>
          <p:cNvSpPr/>
          <p:nvPr userDrawn="1"/>
        </p:nvSpPr>
        <p:spPr>
          <a:xfrm>
            <a:off x="3733800" y="5037302"/>
            <a:ext cx="152400" cy="152400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1" name="Straight Connector 200"/>
          <p:cNvCxnSpPr/>
          <p:nvPr userDrawn="1"/>
        </p:nvCxnSpPr>
        <p:spPr>
          <a:xfrm>
            <a:off x="3743933" y="5242550"/>
            <a:ext cx="132133" cy="0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</p:spTree>
    <p:extLst>
      <p:ext uri="{BB962C8B-B14F-4D97-AF65-F5344CB8AC3E}">
        <p14:creationId xmlns:p14="http://schemas.microsoft.com/office/powerpoint/2010/main" val="6254289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7">
          <p15:clr>
            <a:srgbClr val="FBAE40"/>
          </p15:clr>
        </p15:guide>
        <p15:guide id="2" pos="240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882" y="1612058"/>
            <a:ext cx="2991512" cy="321242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altLang="ko-KR" dirty="0"/>
          </a:p>
          <a:p>
            <a:pPr lvl="0"/>
            <a:r>
              <a:rPr lang="en-US" altLang="ko-KR" dirty="0"/>
              <a:t>TITLE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TITLE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TITLE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TITLE</a:t>
            </a:r>
          </a:p>
          <a:p>
            <a:pPr lvl="0"/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9408" y="5354840"/>
            <a:ext cx="1262875" cy="213514"/>
          </a:xfrm>
        </p:spPr>
        <p:txBody>
          <a:bodyPr lIns="36000" rIns="36000"/>
          <a:lstStyle>
            <a:lvl1pPr algn="ctr">
              <a:lnSpc>
                <a:spcPct val="100000"/>
              </a:lnSpc>
              <a:defRPr sz="950"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120" name="Rounded Rectangle 119"/>
          <p:cNvSpPr/>
          <p:nvPr userDrawn="1"/>
        </p:nvSpPr>
        <p:spPr>
          <a:xfrm>
            <a:off x="3763774" y="1603620"/>
            <a:ext cx="92452" cy="92452"/>
          </a:xfrm>
          <a:prstGeom prst="roundRect">
            <a:avLst>
              <a:gd name="adj" fmla="val 50000"/>
            </a:avLst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 userDrawn="1"/>
        </p:nvSpPr>
        <p:spPr>
          <a:xfrm>
            <a:off x="3763774" y="2482016"/>
            <a:ext cx="92452" cy="92452"/>
          </a:xfrm>
          <a:prstGeom prst="roundRect">
            <a:avLst>
              <a:gd name="adj" fmla="val 50000"/>
            </a:avLst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/>
          <p:nvPr userDrawn="1"/>
        </p:nvCxnSpPr>
        <p:spPr>
          <a:xfrm>
            <a:off x="3820833" y="1645398"/>
            <a:ext cx="1" cy="1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cxnSp>
        <p:nvCxnSpPr>
          <p:cNvPr id="123" name="Straight Connector 122"/>
          <p:cNvCxnSpPr/>
          <p:nvPr userDrawn="1"/>
        </p:nvCxnSpPr>
        <p:spPr>
          <a:xfrm>
            <a:off x="3896946" y="2457311"/>
            <a:ext cx="1" cy="1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grpSp>
        <p:nvGrpSpPr>
          <p:cNvPr id="96" name="Group 95"/>
          <p:cNvGrpSpPr/>
          <p:nvPr userDrawn="1"/>
        </p:nvGrpSpPr>
        <p:grpSpPr>
          <a:xfrm>
            <a:off x="3733845" y="3339596"/>
            <a:ext cx="119510" cy="92452"/>
            <a:chOff x="3841597" y="2604442"/>
            <a:chExt cx="197003" cy="152400"/>
          </a:xfrm>
        </p:grpSpPr>
        <p:sp>
          <p:nvSpPr>
            <p:cNvPr id="124" name="Rounded Rectangle 123"/>
            <p:cNvSpPr/>
            <p:nvPr userDrawn="1"/>
          </p:nvSpPr>
          <p:spPr>
            <a:xfrm>
              <a:off x="3886200" y="2604442"/>
              <a:ext cx="152400" cy="152400"/>
            </a:xfrm>
            <a:prstGeom prst="roundRect">
              <a:avLst>
                <a:gd name="adj" fmla="val 50000"/>
              </a:avLst>
            </a:prstGeom>
            <a:noFill/>
            <a:ln w="254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Connector 124"/>
            <p:cNvCxnSpPr/>
            <p:nvPr userDrawn="1"/>
          </p:nvCxnSpPr>
          <p:spPr>
            <a:xfrm flipH="1">
              <a:off x="3841597" y="2684980"/>
              <a:ext cx="120217" cy="586"/>
            </a:xfrm>
            <a:prstGeom prst="line">
              <a:avLst/>
            </a:prstGeom>
            <a:noFill/>
            <a:ln w="254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</p:grpSp>
      <p:grpSp>
        <p:nvGrpSpPr>
          <p:cNvPr id="128" name="Group 127"/>
          <p:cNvGrpSpPr/>
          <p:nvPr userDrawn="1"/>
        </p:nvGrpSpPr>
        <p:grpSpPr>
          <a:xfrm>
            <a:off x="3733845" y="4174748"/>
            <a:ext cx="119510" cy="92452"/>
            <a:chOff x="3841597" y="2604442"/>
            <a:chExt cx="197003" cy="152400"/>
          </a:xfrm>
        </p:grpSpPr>
        <p:sp>
          <p:nvSpPr>
            <p:cNvPr id="129" name="Rounded Rectangle 128"/>
            <p:cNvSpPr/>
            <p:nvPr userDrawn="1"/>
          </p:nvSpPr>
          <p:spPr>
            <a:xfrm>
              <a:off x="3886200" y="2604442"/>
              <a:ext cx="152400" cy="152400"/>
            </a:xfrm>
            <a:prstGeom prst="roundRect">
              <a:avLst>
                <a:gd name="adj" fmla="val 50000"/>
              </a:avLst>
            </a:prstGeom>
            <a:noFill/>
            <a:ln w="254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/>
            <p:cNvCxnSpPr/>
            <p:nvPr userDrawn="1"/>
          </p:nvCxnSpPr>
          <p:spPr>
            <a:xfrm flipH="1">
              <a:off x="3841597" y="2684980"/>
              <a:ext cx="120217" cy="586"/>
            </a:xfrm>
            <a:prstGeom prst="line">
              <a:avLst/>
            </a:prstGeom>
            <a:noFill/>
            <a:ln w="254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</p:grpSp>
      <p:sp>
        <p:nvSpPr>
          <p:cNvPr id="78" name="Rounded Rectangle 77"/>
          <p:cNvSpPr/>
          <p:nvPr userDrawn="1"/>
        </p:nvSpPr>
        <p:spPr>
          <a:xfrm rot="5400000">
            <a:off x="4203580" y="547836"/>
            <a:ext cx="87974" cy="287465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 userDrawn="1"/>
        </p:nvSpPr>
        <p:spPr>
          <a:xfrm>
            <a:off x="3441733" y="449328"/>
            <a:ext cx="754030" cy="929363"/>
          </a:xfrm>
          <a:prstGeom prst="roundRect">
            <a:avLst>
              <a:gd name="adj" fmla="val 8893"/>
            </a:avLst>
          </a:prstGeom>
          <a:solidFill>
            <a:srgbClr val="FF7979"/>
          </a:solidFill>
          <a:ln w="38100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96" name="Rounded Rectangle 195"/>
          <p:cNvSpPr/>
          <p:nvPr userDrawn="1"/>
        </p:nvSpPr>
        <p:spPr>
          <a:xfrm>
            <a:off x="4217731" y="836906"/>
            <a:ext cx="92537" cy="92537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1" name="Straight Connector 200"/>
          <p:cNvCxnSpPr/>
          <p:nvPr userDrawn="1"/>
        </p:nvCxnSpPr>
        <p:spPr>
          <a:xfrm>
            <a:off x="4223884" y="961532"/>
            <a:ext cx="80231" cy="0"/>
          </a:xfrm>
          <a:prstGeom prst="line">
            <a:avLst/>
          </a:prstGeom>
          <a:noFill/>
          <a:ln w="1905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</p:cxnSp>
      <p:sp>
        <p:nvSpPr>
          <p:cNvPr id="30" name="Rounded Rectangle 29"/>
          <p:cNvSpPr/>
          <p:nvPr userDrawn="1"/>
        </p:nvSpPr>
        <p:spPr>
          <a:xfrm>
            <a:off x="3068417" y="649354"/>
            <a:ext cx="113511" cy="507908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3105549" y="926508"/>
            <a:ext cx="147790" cy="147790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2957528" y="1039520"/>
            <a:ext cx="1" cy="117742"/>
          </a:xfrm>
          <a:prstGeom prst="line">
            <a:avLst/>
          </a:prstGeom>
          <a:noFill/>
          <a:ln w="1905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</p:cxnSp>
      <p:cxnSp>
        <p:nvCxnSpPr>
          <p:cNvPr id="35" name="Straight Connector 34"/>
          <p:cNvCxnSpPr/>
          <p:nvPr userDrawn="1"/>
        </p:nvCxnSpPr>
        <p:spPr>
          <a:xfrm>
            <a:off x="3008078" y="973046"/>
            <a:ext cx="1" cy="117742"/>
          </a:xfrm>
          <a:prstGeom prst="line">
            <a:avLst/>
          </a:prstGeom>
          <a:noFill/>
          <a:ln w="1905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</p:cxnSp>
      <p:sp>
        <p:nvSpPr>
          <p:cNvPr id="31" name="Rounded Rectangle 30"/>
          <p:cNvSpPr/>
          <p:nvPr userDrawn="1"/>
        </p:nvSpPr>
        <p:spPr>
          <a:xfrm>
            <a:off x="3045112" y="433028"/>
            <a:ext cx="163746" cy="163746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36" name="Group 35"/>
          <p:cNvGrpSpPr/>
          <p:nvPr userDrawn="1"/>
        </p:nvGrpSpPr>
        <p:grpSpPr>
          <a:xfrm rot="10800000">
            <a:off x="3157638" y="503717"/>
            <a:ext cx="95701" cy="51211"/>
            <a:chOff x="2931615" y="1318460"/>
            <a:chExt cx="734039" cy="68580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3019859" y="1318460"/>
              <a:ext cx="645795" cy="0"/>
            </a:xfrm>
            <a:prstGeom prst="line">
              <a:avLst/>
            </a:prstGeom>
            <a:noFill/>
            <a:ln w="19050" cap="rnd" cmpd="sng">
              <a:solidFill>
                <a:srgbClr val="6699FF"/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38" name="Straight Connector 37"/>
            <p:cNvCxnSpPr/>
            <p:nvPr userDrawn="1"/>
          </p:nvCxnSpPr>
          <p:spPr>
            <a:xfrm>
              <a:off x="2931615" y="1387040"/>
              <a:ext cx="645798" cy="0"/>
            </a:xfrm>
            <a:prstGeom prst="line">
              <a:avLst/>
            </a:prstGeom>
            <a:noFill/>
            <a:ln w="19050" cap="rnd" cmpd="sng">
              <a:solidFill>
                <a:srgbClr val="6699FF"/>
              </a:solidFill>
              <a:prstDash val="solid"/>
              <a:round/>
              <a:headEnd type="none"/>
              <a:tailEnd type="none"/>
            </a:ln>
          </p:spPr>
        </p:cxnSp>
      </p:grpSp>
      <p:cxnSp>
        <p:nvCxnSpPr>
          <p:cNvPr id="43" name="Straight Connector 42"/>
          <p:cNvCxnSpPr/>
          <p:nvPr userDrawn="1"/>
        </p:nvCxnSpPr>
        <p:spPr>
          <a:xfrm flipV="1">
            <a:off x="3624244" y="712889"/>
            <a:ext cx="0" cy="413373"/>
          </a:xfrm>
          <a:prstGeom prst="line">
            <a:avLst/>
          </a:prstGeom>
          <a:noFill/>
          <a:ln w="19050" cap="rnd" cmpd="sng">
            <a:solidFill>
              <a:schemeClr val="bg1"/>
            </a:solidFill>
            <a:prstDash val="solid"/>
            <a:round/>
            <a:headEnd type="none"/>
            <a:tailEnd type="none"/>
          </a:ln>
        </p:spPr>
      </p:cxnSp>
      <p:cxnSp>
        <p:nvCxnSpPr>
          <p:cNvPr id="48" name="Straight Connector 47"/>
          <p:cNvCxnSpPr/>
          <p:nvPr userDrawn="1"/>
        </p:nvCxnSpPr>
        <p:spPr>
          <a:xfrm flipH="1" flipV="1">
            <a:off x="3378586" y="817766"/>
            <a:ext cx="245658" cy="315397"/>
          </a:xfrm>
          <a:prstGeom prst="line">
            <a:avLst/>
          </a:prstGeom>
          <a:noFill/>
          <a:ln w="19050" cap="rnd" cmpd="sng">
            <a:solidFill>
              <a:schemeClr val="bg1"/>
            </a:solidFill>
            <a:prstDash val="solid"/>
            <a:round/>
            <a:headEnd type="oval"/>
            <a:tailEnd type="oval"/>
          </a:ln>
        </p:spPr>
      </p:cxnSp>
      <p:sp>
        <p:nvSpPr>
          <p:cNvPr id="51" name="Rounded Rectangle 50"/>
          <p:cNvSpPr/>
          <p:nvPr userDrawn="1"/>
        </p:nvSpPr>
        <p:spPr>
          <a:xfrm rot="10800000">
            <a:off x="3316413" y="640368"/>
            <a:ext cx="95918" cy="510073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 userDrawn="1"/>
        </p:nvCxnSpPr>
        <p:spPr>
          <a:xfrm flipV="1">
            <a:off x="3547129" y="658751"/>
            <a:ext cx="0" cy="366939"/>
          </a:xfrm>
          <a:prstGeom prst="line">
            <a:avLst/>
          </a:prstGeom>
          <a:noFill/>
          <a:ln w="19050" cap="rnd" cmpd="sng">
            <a:solidFill>
              <a:schemeClr val="bg1"/>
            </a:solidFill>
            <a:prstDash val="solid"/>
            <a:round/>
            <a:headEnd type="none"/>
            <a:tailEnd type="none"/>
          </a:ln>
        </p:spPr>
      </p:cxnSp>
      <p:sp>
        <p:nvSpPr>
          <p:cNvPr id="59" name="Rounded Rectangle 58"/>
          <p:cNvSpPr/>
          <p:nvPr userDrawn="1"/>
        </p:nvSpPr>
        <p:spPr>
          <a:xfrm>
            <a:off x="3716386" y="649354"/>
            <a:ext cx="113511" cy="507908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 userDrawn="1"/>
        </p:nvSpPr>
        <p:spPr>
          <a:xfrm>
            <a:off x="3936950" y="633551"/>
            <a:ext cx="103897" cy="339496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873256" y="956182"/>
            <a:ext cx="37621" cy="184215"/>
            <a:chOff x="2274681" y="2161806"/>
            <a:chExt cx="83251" cy="303385"/>
          </a:xfrm>
        </p:grpSpPr>
        <p:cxnSp>
          <p:nvCxnSpPr>
            <p:cNvPr id="63" name="Straight Connector 62"/>
            <p:cNvCxnSpPr/>
            <p:nvPr userDrawn="1"/>
          </p:nvCxnSpPr>
          <p:spPr>
            <a:xfrm>
              <a:off x="2274681" y="2271281"/>
              <a:ext cx="1" cy="193910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64" name="Straight Connector 63"/>
            <p:cNvCxnSpPr/>
            <p:nvPr userDrawn="1"/>
          </p:nvCxnSpPr>
          <p:spPr>
            <a:xfrm>
              <a:off x="2357931" y="2161806"/>
              <a:ext cx="1" cy="193910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/>
              <a:tailEnd type="none"/>
            </a:ln>
          </p:spPr>
        </p:cxnSp>
      </p:grpSp>
      <p:grpSp>
        <p:nvGrpSpPr>
          <p:cNvPr id="65" name="Group 64"/>
          <p:cNvGrpSpPr/>
          <p:nvPr userDrawn="1"/>
        </p:nvGrpSpPr>
        <p:grpSpPr>
          <a:xfrm rot="5400000">
            <a:off x="3871516" y="646057"/>
            <a:ext cx="50550" cy="184215"/>
            <a:chOff x="2274681" y="2161806"/>
            <a:chExt cx="83251" cy="303385"/>
          </a:xfrm>
        </p:grpSpPr>
        <p:cxnSp>
          <p:nvCxnSpPr>
            <p:cNvPr id="67" name="Straight Connector 66"/>
            <p:cNvCxnSpPr/>
            <p:nvPr userDrawn="1"/>
          </p:nvCxnSpPr>
          <p:spPr>
            <a:xfrm>
              <a:off x="2274681" y="2271281"/>
              <a:ext cx="1" cy="193910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68" name="Straight Connector 67"/>
            <p:cNvCxnSpPr/>
            <p:nvPr userDrawn="1"/>
          </p:nvCxnSpPr>
          <p:spPr>
            <a:xfrm>
              <a:off x="2357931" y="2161806"/>
              <a:ext cx="1" cy="193910"/>
            </a:xfrm>
            <a:prstGeom prst="line">
              <a:avLst/>
            </a:pr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/>
              <a:tailEnd type="none"/>
            </a:ln>
          </p:spPr>
        </p:cxnSp>
      </p:grpSp>
      <p:sp>
        <p:nvSpPr>
          <p:cNvPr id="69" name="Rounded Rectangle 68"/>
          <p:cNvSpPr/>
          <p:nvPr userDrawn="1"/>
        </p:nvSpPr>
        <p:spPr>
          <a:xfrm rot="1800000">
            <a:off x="4553864" y="641132"/>
            <a:ext cx="113511" cy="535835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cxnSp>
        <p:nvCxnSpPr>
          <p:cNvPr id="71" name="Straight Connector 70"/>
          <p:cNvCxnSpPr/>
          <p:nvPr userDrawn="1"/>
        </p:nvCxnSpPr>
        <p:spPr>
          <a:xfrm flipH="1" flipV="1">
            <a:off x="4522951" y="674081"/>
            <a:ext cx="118102" cy="175991"/>
          </a:xfrm>
          <a:prstGeom prst="line">
            <a:avLst/>
          </a:prstGeom>
          <a:noFill/>
          <a:ln w="1905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</p:cxnSp>
      <p:sp>
        <p:nvSpPr>
          <p:cNvPr id="79" name="Rounded Rectangle 78"/>
          <p:cNvSpPr/>
          <p:nvPr userDrawn="1"/>
        </p:nvSpPr>
        <p:spPr>
          <a:xfrm rot="5400000">
            <a:off x="4203580" y="957865"/>
            <a:ext cx="87974" cy="287465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/>
          <p:nvPr userDrawn="1"/>
        </p:nvCxnSpPr>
        <p:spPr>
          <a:xfrm>
            <a:off x="4152815" y="729242"/>
            <a:ext cx="1" cy="328365"/>
          </a:xfrm>
          <a:prstGeom prst="line">
            <a:avLst/>
          </a:prstGeom>
          <a:noFill/>
          <a:ln w="19050" cap="rnd" cmpd="sng">
            <a:solidFill>
              <a:schemeClr val="bg1"/>
            </a:solidFill>
            <a:prstDash val="solid"/>
            <a:round/>
            <a:headEnd type="none"/>
            <a:tailEnd type="none"/>
          </a:ln>
        </p:spPr>
      </p:cxnSp>
      <p:cxnSp>
        <p:nvCxnSpPr>
          <p:cNvPr id="85" name="Straight Connector 84"/>
          <p:cNvCxnSpPr/>
          <p:nvPr userDrawn="1"/>
        </p:nvCxnSpPr>
        <p:spPr>
          <a:xfrm flipH="1" flipV="1">
            <a:off x="4544360" y="920158"/>
            <a:ext cx="149244" cy="222398"/>
          </a:xfrm>
          <a:prstGeom prst="line">
            <a:avLst/>
          </a:prstGeom>
          <a:noFill/>
          <a:ln w="1905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</p:cxnSp>
      <p:cxnSp>
        <p:nvCxnSpPr>
          <p:cNvPr id="86" name="Straight Connector 85"/>
          <p:cNvCxnSpPr/>
          <p:nvPr userDrawn="1"/>
        </p:nvCxnSpPr>
        <p:spPr>
          <a:xfrm flipH="1" flipV="1">
            <a:off x="4670523" y="933878"/>
            <a:ext cx="130077" cy="193836"/>
          </a:xfrm>
          <a:prstGeom prst="line">
            <a:avLst/>
          </a:prstGeom>
          <a:noFill/>
          <a:ln w="19050" cap="rnd" cmpd="sng">
            <a:solidFill>
              <a:srgbClr val="6699FF"/>
            </a:solidFill>
            <a:prstDash val="solid"/>
            <a:round/>
            <a:headEnd type="oval"/>
            <a:tailEnd type="none"/>
          </a:ln>
        </p:spPr>
      </p:cxnSp>
      <p:cxnSp>
        <p:nvCxnSpPr>
          <p:cNvPr id="89" name="Straight Connector 88"/>
          <p:cNvCxnSpPr/>
          <p:nvPr userDrawn="1"/>
        </p:nvCxnSpPr>
        <p:spPr>
          <a:xfrm flipH="1" flipV="1">
            <a:off x="4480138" y="777870"/>
            <a:ext cx="68512" cy="102093"/>
          </a:xfrm>
          <a:prstGeom prst="line">
            <a:avLst/>
          </a:prstGeom>
          <a:noFill/>
          <a:ln w="1905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</p:cxnSp>
      <p:sp>
        <p:nvSpPr>
          <p:cNvPr id="104" name="Rounded Rectangle 103"/>
          <p:cNvSpPr/>
          <p:nvPr userDrawn="1"/>
        </p:nvSpPr>
        <p:spPr>
          <a:xfrm>
            <a:off x="2933109" y="1203356"/>
            <a:ext cx="717527" cy="106013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5" name="Rounded Rectangle 104"/>
          <p:cNvSpPr/>
          <p:nvPr userDrawn="1"/>
        </p:nvSpPr>
        <p:spPr>
          <a:xfrm>
            <a:off x="4434421" y="515058"/>
            <a:ext cx="350005" cy="79740"/>
          </a:xfrm>
          <a:prstGeom prst="roundRect">
            <a:avLst>
              <a:gd name="adj" fmla="val 50000"/>
            </a:avLst>
          </a:prstGeom>
          <a:noFill/>
          <a:ln w="1905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grpSp>
        <p:nvGrpSpPr>
          <p:cNvPr id="94" name="Group 93"/>
          <p:cNvGrpSpPr/>
          <p:nvPr userDrawn="1"/>
        </p:nvGrpSpPr>
        <p:grpSpPr>
          <a:xfrm rot="2700000">
            <a:off x="4284350" y="454123"/>
            <a:ext cx="50550" cy="184215"/>
            <a:chOff x="3056028" y="1074281"/>
            <a:chExt cx="83251" cy="303385"/>
          </a:xfrm>
        </p:grpSpPr>
        <p:cxnSp>
          <p:nvCxnSpPr>
            <p:cNvPr id="106" name="Straight Connector 105"/>
            <p:cNvCxnSpPr/>
            <p:nvPr userDrawn="1"/>
          </p:nvCxnSpPr>
          <p:spPr>
            <a:xfrm>
              <a:off x="3056028" y="1183756"/>
              <a:ext cx="1" cy="193910"/>
            </a:xfrm>
            <a:prstGeom prst="line">
              <a:avLst/>
            </a:prstGeom>
            <a:noFill/>
            <a:ln w="19050" cap="rnd" cmpd="sng">
              <a:solidFill>
                <a:srgbClr val="6699FF"/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107" name="Straight Connector 106"/>
            <p:cNvCxnSpPr/>
            <p:nvPr userDrawn="1"/>
          </p:nvCxnSpPr>
          <p:spPr>
            <a:xfrm>
              <a:off x="3139278" y="1074281"/>
              <a:ext cx="1" cy="193910"/>
            </a:xfrm>
            <a:prstGeom prst="line">
              <a:avLst/>
            </a:prstGeom>
            <a:noFill/>
            <a:ln w="19050" cap="rnd" cmpd="sng">
              <a:solidFill>
                <a:srgbClr val="6699FF"/>
              </a:solidFill>
              <a:prstDash val="solid"/>
              <a:round/>
              <a:headEnd type="none"/>
              <a:tailEnd type="none"/>
            </a:ln>
          </p:spPr>
        </p:cxnSp>
      </p:grpSp>
      <p:sp>
        <p:nvSpPr>
          <p:cNvPr id="2" name="TextBox 1"/>
          <p:cNvSpPr txBox="1"/>
          <p:nvPr userDrawn="1"/>
        </p:nvSpPr>
        <p:spPr>
          <a:xfrm>
            <a:off x="4240797" y="1173127"/>
            <a:ext cx="572593" cy="20031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/>
            <a:r>
              <a:rPr lang="en-US" altLang="ko-KR" sz="900" b="0" spc="300" dirty="0">
                <a:solidFill>
                  <a:srgbClr val="6699FF"/>
                </a:solidFill>
              </a:rPr>
              <a:t>INDEX</a:t>
            </a:r>
            <a:endParaRPr lang="ko-KR" altLang="en-US" sz="1000" b="0" spc="300" dirty="0">
              <a:solidFill>
                <a:srgbClr val="6699FF"/>
              </a:solidFill>
            </a:endParaRPr>
          </a:p>
        </p:txBody>
      </p:sp>
      <p:cxnSp>
        <p:nvCxnSpPr>
          <p:cNvPr id="70" name="Straight Connector 69"/>
          <p:cNvCxnSpPr/>
          <p:nvPr userDrawn="1"/>
        </p:nvCxnSpPr>
        <p:spPr>
          <a:xfrm flipH="1">
            <a:off x="4774848" y="1266933"/>
            <a:ext cx="41717" cy="64670"/>
          </a:xfrm>
          <a:prstGeom prst="line">
            <a:avLst/>
          </a:prstGeom>
          <a:noFill/>
          <a:ln w="1905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</p:cxnSp>
      <p:cxnSp>
        <p:nvCxnSpPr>
          <p:cNvPr id="90" name="Straight Connector 89"/>
          <p:cNvCxnSpPr/>
          <p:nvPr userDrawn="1"/>
        </p:nvCxnSpPr>
        <p:spPr>
          <a:xfrm>
            <a:off x="3398911" y="5247716"/>
            <a:ext cx="194700" cy="0"/>
          </a:xfrm>
          <a:prstGeom prst="line">
            <a:avLst/>
          </a:prstGeom>
          <a:noFill/>
          <a:ln w="2540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</p:cxnSp>
      <p:sp>
        <p:nvSpPr>
          <p:cNvPr id="91" name="Rounded Rectangle 90"/>
          <p:cNvSpPr/>
          <p:nvPr userDrawn="1"/>
        </p:nvSpPr>
        <p:spPr>
          <a:xfrm>
            <a:off x="4480414" y="5158739"/>
            <a:ext cx="101178" cy="101178"/>
          </a:xfrm>
          <a:prstGeom prst="roundRect">
            <a:avLst>
              <a:gd name="adj" fmla="val 50000"/>
            </a:avLst>
          </a:prstGeom>
          <a:noFill/>
          <a:ln w="2540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cxnSp>
        <p:nvCxnSpPr>
          <p:cNvPr id="92" name="Straight Connector 91"/>
          <p:cNvCxnSpPr/>
          <p:nvPr userDrawn="1"/>
        </p:nvCxnSpPr>
        <p:spPr>
          <a:xfrm>
            <a:off x="4648481" y="5210588"/>
            <a:ext cx="95882" cy="0"/>
          </a:xfrm>
          <a:prstGeom prst="line">
            <a:avLst/>
          </a:prstGeom>
          <a:noFill/>
          <a:ln w="2540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</p:cxnSp>
      <p:sp>
        <p:nvSpPr>
          <p:cNvPr id="93" name="Rounded Rectangle 92"/>
          <p:cNvSpPr/>
          <p:nvPr userDrawn="1"/>
        </p:nvSpPr>
        <p:spPr>
          <a:xfrm>
            <a:off x="3691242" y="5158739"/>
            <a:ext cx="219076" cy="101178"/>
          </a:xfrm>
          <a:prstGeom prst="roundRect">
            <a:avLst>
              <a:gd name="adj" fmla="val 50000"/>
            </a:avLst>
          </a:prstGeom>
          <a:noFill/>
          <a:ln w="2540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cxnSp>
        <p:nvCxnSpPr>
          <p:cNvPr id="97" name="Straight Connector 96"/>
          <p:cNvCxnSpPr/>
          <p:nvPr userDrawn="1"/>
        </p:nvCxnSpPr>
        <p:spPr>
          <a:xfrm>
            <a:off x="3988899" y="5210588"/>
            <a:ext cx="542104" cy="0"/>
          </a:xfrm>
          <a:prstGeom prst="line">
            <a:avLst/>
          </a:prstGeom>
          <a:noFill/>
          <a:ln w="25400" cap="rnd" cmpd="sng">
            <a:solidFill>
              <a:srgbClr val="FF7979"/>
            </a:solidFill>
            <a:prstDash val="solid"/>
            <a:round/>
            <a:headEnd type="none"/>
            <a:tailEnd type="none"/>
          </a:ln>
        </p:spPr>
      </p:cxnSp>
      <p:sp>
        <p:nvSpPr>
          <p:cNvPr id="98" name="Rounded Rectangle 97"/>
          <p:cNvSpPr/>
          <p:nvPr userDrawn="1"/>
        </p:nvSpPr>
        <p:spPr>
          <a:xfrm>
            <a:off x="2847671" y="5173667"/>
            <a:ext cx="66861" cy="74049"/>
          </a:xfrm>
          <a:prstGeom prst="roundRect">
            <a:avLst>
              <a:gd name="adj" fmla="val 0"/>
            </a:avLst>
          </a:prstGeom>
          <a:noFill/>
          <a:ln w="2540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 userDrawn="1"/>
        </p:nvCxnSpPr>
        <p:spPr>
          <a:xfrm>
            <a:off x="2970860" y="5181460"/>
            <a:ext cx="225088" cy="0"/>
          </a:xfrm>
          <a:prstGeom prst="line">
            <a:avLst/>
          </a:prstGeom>
          <a:noFill/>
          <a:ln w="25400" cap="rnd" cmpd="sng">
            <a:solidFill>
              <a:srgbClr val="6699FF"/>
            </a:solidFill>
            <a:prstDash val="solid"/>
            <a:round/>
            <a:headEnd type="none"/>
            <a:tailEnd type="none"/>
          </a:ln>
        </p:spPr>
      </p:cxnSp>
      <p:grpSp>
        <p:nvGrpSpPr>
          <p:cNvPr id="100" name="Group 99"/>
          <p:cNvGrpSpPr/>
          <p:nvPr userDrawn="1"/>
        </p:nvGrpSpPr>
        <p:grpSpPr>
          <a:xfrm>
            <a:off x="3230757" y="5181460"/>
            <a:ext cx="129833" cy="66256"/>
            <a:chOff x="3205168" y="906855"/>
            <a:chExt cx="129833" cy="66256"/>
          </a:xfrm>
        </p:grpSpPr>
        <p:cxnSp>
          <p:nvCxnSpPr>
            <p:cNvPr id="101" name="Straight Connector 100"/>
            <p:cNvCxnSpPr/>
            <p:nvPr userDrawn="1"/>
          </p:nvCxnSpPr>
          <p:spPr>
            <a:xfrm flipV="1">
              <a:off x="3205168" y="906855"/>
              <a:ext cx="67298" cy="66256"/>
            </a:xfrm>
            <a:prstGeom prst="line">
              <a:avLst/>
            </a:prstGeom>
            <a:noFill/>
            <a:ln w="25400" cap="rnd" cmpd="sng">
              <a:solidFill>
                <a:srgbClr val="FF7979"/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103" name="Straight Connector 102"/>
            <p:cNvCxnSpPr/>
            <p:nvPr userDrawn="1"/>
          </p:nvCxnSpPr>
          <p:spPr>
            <a:xfrm flipV="1">
              <a:off x="3267703" y="906855"/>
              <a:ext cx="67298" cy="66256"/>
            </a:xfrm>
            <a:prstGeom prst="line">
              <a:avLst/>
            </a:prstGeom>
            <a:noFill/>
            <a:ln w="25400" cap="rnd" cmpd="sng">
              <a:solidFill>
                <a:srgbClr val="FF7979"/>
              </a:solidFill>
              <a:prstDash val="solid"/>
              <a:round/>
              <a:headEnd type="none"/>
              <a:tailEnd type="none"/>
            </a:ln>
          </p:spPr>
        </p:cxnSp>
      </p:grpSp>
    </p:spTree>
    <p:extLst>
      <p:ext uri="{BB962C8B-B14F-4D97-AF65-F5344CB8AC3E}">
        <p14:creationId xmlns:p14="http://schemas.microsoft.com/office/powerpoint/2010/main" val="32857390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4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304272"/>
            <a:ext cx="6572250" cy="460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521354"/>
            <a:ext cx="6572250" cy="3626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5296960"/>
            <a:ext cx="25717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20000"/>
              </a:lnSpc>
              <a:defRPr sz="1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5296960"/>
            <a:ext cx="17145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20000"/>
              </a:lnSpc>
              <a:defRPr sz="1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D61D40-3414-4F4D-B0B1-3659C2BF85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1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4" r:id="rId3"/>
    <p:sldLayoutId id="2147483673" r:id="rId4"/>
    <p:sldLayoutId id="2147483676" r:id="rId5"/>
    <p:sldLayoutId id="2147483678" r:id="rId6"/>
  </p:sldLayoutIdLst>
  <p:hf hdr="0" dt="0"/>
  <p:txStyles>
    <p:titleStyle>
      <a:lvl1pPr algn="l" defTabSz="761970" rtl="0" eaLnBrk="1" latinLnBrk="1" hangingPunct="1">
        <a:lnSpc>
          <a:spcPct val="120000"/>
        </a:lnSpc>
        <a:spcBef>
          <a:spcPct val="0"/>
        </a:spcBef>
        <a:buNone/>
        <a:defRPr sz="2000" kern="120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761970" rtl="0" eaLnBrk="1" latinLnBrk="1" hangingPunct="1">
        <a:lnSpc>
          <a:spcPct val="120000"/>
        </a:lnSpc>
        <a:spcBef>
          <a:spcPts val="833"/>
        </a:spcBef>
        <a:buFont typeface="Arial" panose="020B0604020202020204" pitchFamily="34" charset="0"/>
        <a:buNone/>
        <a:defRPr sz="2000" kern="120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0985" indent="0" algn="l" defTabSz="761970" rtl="0" eaLnBrk="1" latinLnBrk="1" hangingPunct="1">
        <a:lnSpc>
          <a:spcPct val="120000"/>
        </a:lnSpc>
        <a:spcBef>
          <a:spcPts val="417"/>
        </a:spcBef>
        <a:buFont typeface="Arial" panose="020B0604020202020204" pitchFamily="34" charset="0"/>
        <a:buNone/>
        <a:defRPr sz="1800" kern="120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61970" indent="0" algn="l" defTabSz="761970" rtl="0" eaLnBrk="1" latinLnBrk="1" hangingPunct="1">
        <a:lnSpc>
          <a:spcPct val="120000"/>
        </a:lnSpc>
        <a:spcBef>
          <a:spcPts val="417"/>
        </a:spcBef>
        <a:buFont typeface="Arial" panose="020B0604020202020204" pitchFamily="34" charset="0"/>
        <a:buNone/>
        <a:defRPr sz="1600" kern="120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2955" indent="0" algn="l" defTabSz="761970" rtl="0" eaLnBrk="1" latinLnBrk="1" hangingPunct="1">
        <a:lnSpc>
          <a:spcPct val="120000"/>
        </a:lnSpc>
        <a:spcBef>
          <a:spcPts val="417"/>
        </a:spcBef>
        <a:buFont typeface="Arial" panose="020B0604020202020204" pitchFamily="34" charset="0"/>
        <a:buNone/>
        <a:defRPr sz="1400" kern="120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23939" indent="0" algn="l" defTabSz="761970" rtl="0" eaLnBrk="1" latinLnBrk="1" hangingPunct="1">
        <a:lnSpc>
          <a:spcPct val="120000"/>
        </a:lnSpc>
        <a:spcBef>
          <a:spcPts val="417"/>
        </a:spcBef>
        <a:buFont typeface="Arial" panose="020B0604020202020204" pitchFamily="34" charset="0"/>
        <a:buNone/>
        <a:defRPr sz="1400" kern="120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Free </a:t>
            </a:r>
            <a:r>
              <a:rPr lang="en-US" altLang="ko-KR" dirty="0" err="1"/>
              <a:t>ppt</a:t>
            </a:r>
            <a:r>
              <a:rPr lang="en-US" altLang="ko-KR" dirty="0"/>
              <a:t> template</a:t>
            </a:r>
            <a:endParaRPr lang="ko-KR" altLang="en-US" dirty="0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abstract</a:t>
            </a:r>
            <a:br>
              <a:rPr lang="en-US" altLang="ko-KR" sz="2000" dirty="0"/>
            </a:br>
            <a:r>
              <a:rPr lang="en-US" altLang="ko-KR" sz="2000" dirty="0"/>
              <a:t>LINE</a:t>
            </a:r>
            <a:br>
              <a:rPr lang="en-US" altLang="ko-KR" sz="2000" dirty="0"/>
            </a:br>
            <a:r>
              <a:rPr lang="en-US" altLang="ko-KR" sz="2000" dirty="0"/>
              <a:t>SHAPE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956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STRATEGY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DESIGN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ADSTOREPOST.COM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26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 rot="16200000">
            <a:off x="943510" y="2104869"/>
            <a:ext cx="1418484" cy="1232862"/>
            <a:chOff x="3337371" y="981308"/>
            <a:chExt cx="272672" cy="1018804"/>
          </a:xfrm>
        </p:grpSpPr>
        <p:cxnSp>
          <p:nvCxnSpPr>
            <p:cNvPr id="61" name="Straight Connector 60"/>
            <p:cNvCxnSpPr/>
            <p:nvPr userDrawn="1"/>
          </p:nvCxnSpPr>
          <p:spPr>
            <a:xfrm rot="5400000" flipV="1">
              <a:off x="2964305" y="1354374"/>
              <a:ext cx="1018804" cy="272672"/>
            </a:xfrm>
            <a:prstGeom prst="line">
              <a:avLst/>
            </a:prstGeom>
            <a:noFill/>
            <a:ln w="381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  <p:cxnSp>
          <p:nvCxnSpPr>
            <p:cNvPr id="62" name="Straight Connector 61"/>
            <p:cNvCxnSpPr/>
            <p:nvPr userDrawn="1"/>
          </p:nvCxnSpPr>
          <p:spPr>
            <a:xfrm rot="5400000" flipV="1">
              <a:off x="3325569" y="1281937"/>
              <a:ext cx="273049" cy="73079"/>
            </a:xfrm>
            <a:prstGeom prst="line">
              <a:avLst/>
            </a:prstGeom>
            <a:noFill/>
            <a:ln w="38100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/>
              <a:tailEnd type="none"/>
            </a:ln>
          </p:spPr>
        </p:cxnSp>
      </p:grpSp>
      <p:sp>
        <p:nvSpPr>
          <p:cNvPr id="39" name="Rounded Rectangle 38"/>
          <p:cNvSpPr/>
          <p:nvPr/>
        </p:nvSpPr>
        <p:spPr>
          <a:xfrm rot="8100000">
            <a:off x="1393934" y="1277169"/>
            <a:ext cx="1547194" cy="1547193"/>
          </a:xfrm>
          <a:prstGeom prst="roundRect">
            <a:avLst>
              <a:gd name="adj" fmla="val 50000"/>
            </a:avLst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5540618" y="4044719"/>
            <a:ext cx="860182" cy="375759"/>
          </a:xfrm>
          <a:prstGeom prst="roundRect">
            <a:avLst>
              <a:gd name="adj" fmla="val 44761"/>
            </a:avLst>
          </a:prstGeom>
          <a:noFill/>
          <a:ln w="317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761970" rtl="0" eaLnBrk="1" latinLnBrk="1" hangingPunct="1">
              <a:lnSpc>
                <a:spcPct val="100000"/>
              </a:lnSpc>
              <a:spcBef>
                <a:spcPts val="833"/>
              </a:spcBef>
              <a:buFont typeface="Arial" panose="020B0604020202020204" pitchFamily="34" charset="0"/>
              <a:buNone/>
              <a:defRPr sz="9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DESIGNED BY ADSTORE</a:t>
            </a:r>
            <a:endParaRPr lang="ko-KR" altLang="en-US" sz="1600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030915" y="1217828"/>
            <a:ext cx="3560260" cy="23890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t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950" dirty="0">
                <a:solidFill>
                  <a:schemeClr val="bg1"/>
                </a:solidFill>
                <a:latin typeface="+mj-ea"/>
                <a:ea typeface="+mj-ea"/>
              </a:rPr>
              <a:t>The proper study of mankind is the science of design.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77329" y="5373890"/>
            <a:ext cx="1262875" cy="213514"/>
          </a:xfrm>
        </p:spPr>
        <p:txBody>
          <a:bodyPr/>
          <a:lstStyle/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1D40-3414-4F4D-B0B1-3659C2BF8573}" type="slidenum">
              <a:rPr lang="ko-KR" altLang="en-US" spc="-150" smtClean="0"/>
              <a:pPr/>
              <a:t>3</a:t>
            </a:fld>
            <a:endParaRPr lang="ko-KR" altLang="en-US" spc="-150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CONCEPT </a:t>
            </a:r>
            <a:r>
              <a:rPr lang="en-US" altLang="ko-KR" b="1" dirty="0"/>
              <a:t>|</a:t>
            </a:r>
            <a:r>
              <a:rPr lang="en-US" altLang="ko-KR" dirty="0"/>
              <a:t> STRATEGY</a:t>
            </a:r>
            <a:r>
              <a:rPr lang="en-US" altLang="ko-KR" b="1" dirty="0"/>
              <a:t> | </a:t>
            </a:r>
            <a:r>
              <a:rPr lang="en-US" altLang="ko-KR" dirty="0"/>
              <a:t>DESIGN </a:t>
            </a:r>
            <a:r>
              <a:rPr lang="en-US" altLang="ko-KR" b="1" dirty="0"/>
              <a:t>|</a:t>
            </a:r>
            <a:r>
              <a:rPr lang="en-US" altLang="ko-KR" dirty="0"/>
              <a:t> SUMMARY</a:t>
            </a:r>
            <a:endParaRPr lang="ko-KR" alt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410200" y="5429250"/>
            <a:ext cx="100013" cy="116681"/>
          </a:xfrm>
          <a:prstGeom prst="line">
            <a:avLst/>
          </a:prstGeom>
          <a:noFill/>
          <a:ln w="190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oval"/>
            <a:tailEnd type="oval" w="sm" len="sm"/>
          </a:ln>
        </p:spPr>
      </p:cxnSp>
      <p:pic>
        <p:nvPicPr>
          <p:cNvPr id="1026" name="Picture 2" descr="바티칸, 계단, 그래픽, 로마, 기하학, 흑인과 백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" r="6732"/>
          <a:stretch/>
        </p:blipFill>
        <p:spPr bwMode="auto">
          <a:xfrm>
            <a:off x="1920240" y="1808212"/>
            <a:ext cx="3779520" cy="2935102"/>
          </a:xfrm>
          <a:prstGeom prst="roundRect">
            <a:avLst>
              <a:gd name="adj" fmla="val 13223"/>
            </a:avLst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7"/>
          <p:cNvSpPr txBox="1">
            <a:spLocks/>
          </p:cNvSpPr>
          <p:nvPr/>
        </p:nvSpPr>
        <p:spPr>
          <a:xfrm>
            <a:off x="2183602" y="1456734"/>
            <a:ext cx="3254886" cy="238906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Good design is good business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99760" y="4599171"/>
            <a:ext cx="163057" cy="163057"/>
          </a:xfrm>
          <a:prstGeom prst="roundRect">
            <a:avLst>
              <a:gd name="adj" fmla="val 50000"/>
            </a:avLst>
          </a:prstGeom>
          <a:noFill/>
          <a:ln w="317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5560925" y="3590890"/>
            <a:ext cx="978710" cy="375759"/>
          </a:xfrm>
          <a:prstGeom prst="roundRect">
            <a:avLst>
              <a:gd name="adj" fmla="val 44761"/>
            </a:avLst>
          </a:prstGeom>
          <a:solidFill>
            <a:schemeClr val="bg1"/>
          </a:solidFill>
          <a:ln w="317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761970" rtl="0" eaLnBrk="1" latinLnBrk="1" hangingPunct="1">
              <a:lnSpc>
                <a:spcPct val="100000"/>
              </a:lnSpc>
              <a:spcBef>
                <a:spcPts val="833"/>
              </a:spcBef>
              <a:buFont typeface="Arial" panose="020B0604020202020204" pitchFamily="34" charset="0"/>
              <a:buNone/>
              <a:defRPr sz="95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62625" y="3500247"/>
            <a:ext cx="232801" cy="232801"/>
          </a:xfrm>
          <a:prstGeom prst="roundRect">
            <a:avLst>
              <a:gd name="adj" fmla="val 20065"/>
            </a:avLst>
          </a:prstGeom>
          <a:noFill/>
          <a:ln w="3175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  <p:txBody>
          <a:bodyPr vert="horz" lIns="36000" tIns="45720" rIns="36000" bIns="45720" rtlCol="0" anchor="ctr">
            <a:noAutofit/>
          </a:bodyPr>
          <a:lstStyle/>
          <a:p>
            <a:pPr algn="ctr" defTabSz="761970" latinLnBrk="1">
              <a:spcBef>
                <a:spcPts val="833"/>
              </a:spcBef>
              <a:buFont typeface="Arial" panose="020B0604020202020204" pitchFamily="34" charset="0"/>
              <a:buNone/>
            </a:pPr>
            <a:endParaRPr lang="ko-KR" altLang="en-US" sz="95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121386" y="3921405"/>
            <a:ext cx="188119" cy="188119"/>
          </a:xfrm>
          <a:prstGeom prst="line">
            <a:avLst/>
          </a:prstGeom>
          <a:noFill/>
          <a:ln w="254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4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Free </a:t>
            </a:r>
            <a:r>
              <a:rPr lang="en-US" altLang="ko-KR" dirty="0" err="1"/>
              <a:t>ppt</a:t>
            </a:r>
            <a:r>
              <a:rPr lang="en-US" altLang="ko-KR" dirty="0"/>
              <a:t> template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3342" y="1480888"/>
            <a:ext cx="1433316" cy="146199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000" dirty="0"/>
              <a:t>abstract</a:t>
            </a:r>
            <a:br>
              <a:rPr lang="en-US" altLang="ko-KR" sz="2000" dirty="0"/>
            </a:br>
            <a:r>
              <a:rPr lang="en-US" altLang="ko-KR" sz="2000" dirty="0"/>
              <a:t>LINE SHAPE</a:t>
            </a:r>
            <a:endParaRPr lang="ko-KR" alt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00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STRATEGY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DESIGN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905500" y="5297488"/>
            <a:ext cx="1714500" cy="303212"/>
          </a:xfrm>
        </p:spPr>
        <p:txBody>
          <a:bodyPr/>
          <a:lstStyle/>
          <a:p>
            <a:fld id="{E0D61D40-3414-4F4D-B0B1-3659C2BF85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7"/>
          <p:cNvSpPr txBox="1">
            <a:spLocks/>
          </p:cNvSpPr>
          <p:nvPr/>
        </p:nvSpPr>
        <p:spPr>
          <a:xfrm>
            <a:off x="5055137" y="1590102"/>
            <a:ext cx="734117" cy="260926"/>
          </a:xfrm>
          <a:prstGeom prst="roundRect">
            <a:avLst>
              <a:gd name="adj" fmla="val 50000"/>
            </a:avLst>
          </a:prstGeom>
          <a:solidFill>
            <a:srgbClr val="6699FF"/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altLang="ko-KR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04900" y="2561650"/>
            <a:ext cx="1113483" cy="1113483"/>
          </a:xfrm>
          <a:prstGeom prst="ellipse">
            <a:avLst/>
          </a:prstGeom>
          <a:noFill/>
          <a:ln w="38100">
            <a:solidFill>
              <a:srgbClr val="FF797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DESIGNED BY ADSTORE</a:t>
            </a:r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61D40-3414-4F4D-B0B1-3659C2BF8573}" type="slidenum">
              <a:rPr lang="ko-KR" altLang="en-US" smtClean="0">
                <a:solidFill>
                  <a:srgbClr val="6699FF"/>
                </a:solidFill>
              </a:rPr>
              <a:t>6</a:t>
            </a:fld>
            <a:endParaRPr lang="ko-KR" altLang="en-US" dirty="0">
              <a:solidFill>
                <a:srgbClr val="6699FF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CONCEPT | STRATEGY | DESIGN | SUMMARY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85825" y="3830626"/>
            <a:ext cx="5848350" cy="542926"/>
          </a:xfrm>
        </p:spPr>
        <p:txBody>
          <a:bodyPr/>
          <a:lstStyle/>
          <a:p>
            <a:pPr algn="ctr"/>
            <a:r>
              <a:rPr lang="en-US" altLang="ko-KR" dirty="0"/>
              <a:t>PLANE			SHIP			CAR</a:t>
            </a:r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5552024" y="2561650"/>
            <a:ext cx="1113483" cy="1113483"/>
          </a:xfrm>
          <a:prstGeom prst="ellipse">
            <a:avLst/>
          </a:prstGeom>
          <a:noFill/>
          <a:ln w="38100">
            <a:solidFill>
              <a:srgbClr val="FF797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/>
        </p:nvSpPr>
        <p:spPr>
          <a:xfrm rot="2700000">
            <a:off x="6369969" y="3357350"/>
            <a:ext cx="278481" cy="278481"/>
          </a:xfrm>
          <a:prstGeom prst="roundRect">
            <a:avLst>
              <a:gd name="adj" fmla="val 20065"/>
            </a:avLst>
          </a:prstGeom>
          <a:noFill/>
          <a:ln w="38100">
            <a:solidFill>
              <a:srgbClr val="FF797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30856" y="2247479"/>
            <a:ext cx="1377338" cy="1377338"/>
          </a:xfrm>
          <a:prstGeom prst="ellipse">
            <a:avLst/>
          </a:prstGeom>
          <a:noFill/>
          <a:ln w="38100">
            <a:solidFill>
              <a:srgbClr val="66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18"/>
          <p:cNvSpPr/>
          <p:nvPr/>
        </p:nvSpPr>
        <p:spPr>
          <a:xfrm rot="2700000">
            <a:off x="1069850" y="2602694"/>
            <a:ext cx="327272" cy="327272"/>
          </a:xfrm>
          <a:prstGeom prst="roundRect">
            <a:avLst>
              <a:gd name="adj" fmla="val 20065"/>
            </a:avLst>
          </a:prstGeom>
          <a:noFill/>
          <a:ln w="38100">
            <a:solidFill>
              <a:srgbClr val="FF797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595869" y="2990123"/>
            <a:ext cx="138505" cy="159360"/>
          </a:xfrm>
          <a:prstGeom prst="line">
            <a:avLst/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cxnSp>
        <p:nvCxnSpPr>
          <p:cNvPr id="25" name="Straight Connector 24"/>
          <p:cNvCxnSpPr/>
          <p:nvPr/>
        </p:nvCxnSpPr>
        <p:spPr>
          <a:xfrm flipV="1">
            <a:off x="5017037" y="2990123"/>
            <a:ext cx="138505" cy="159360"/>
          </a:xfrm>
          <a:prstGeom prst="line">
            <a:avLst/>
          </a:prstGeom>
          <a:noFill/>
          <a:ln w="38100" cap="rnd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/>
            <a:tailEnd type="none"/>
          </a:ln>
        </p:spPr>
      </p:cxnSp>
      <p:cxnSp>
        <p:nvCxnSpPr>
          <p:cNvPr id="26" name="Straight Connector 25"/>
          <p:cNvCxnSpPr/>
          <p:nvPr/>
        </p:nvCxnSpPr>
        <p:spPr>
          <a:xfrm flipV="1">
            <a:off x="4101598" y="2367133"/>
            <a:ext cx="889755" cy="1023729"/>
          </a:xfrm>
          <a:prstGeom prst="line">
            <a:avLst/>
          </a:prstGeom>
          <a:noFill/>
          <a:ln w="38100" cap="rnd">
            <a:solidFill>
              <a:srgbClr val="6699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98314" y="3267944"/>
            <a:ext cx="889755" cy="1023729"/>
          </a:xfrm>
          <a:prstGeom prst="line">
            <a:avLst/>
          </a:prstGeom>
          <a:noFill/>
          <a:ln w="38100" cap="rnd">
            <a:solidFill>
              <a:srgbClr val="6699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Content Placeholder 27"/>
          <p:cNvSpPr txBox="1">
            <a:spLocks/>
          </p:cNvSpPr>
          <p:nvPr/>
        </p:nvSpPr>
        <p:spPr>
          <a:xfrm>
            <a:off x="1998844" y="1494053"/>
            <a:ext cx="3624402" cy="238906"/>
          </a:xfrm>
          <a:prstGeom prst="roundRect">
            <a:avLst>
              <a:gd name="adj" fmla="val 50000"/>
            </a:avLst>
          </a:prstGeom>
          <a:solidFill>
            <a:srgbClr val="FF7979"/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+mj-ea"/>
                <a:ea typeface="+mj-ea"/>
              </a:rPr>
              <a:t>The proper study of mankind is the science of design.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12866" y="4485902"/>
            <a:ext cx="18838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Icon by flaticon.com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48" name="Picture 20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25" y="2428875"/>
            <a:ext cx="954328" cy="95432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762" y="2732655"/>
            <a:ext cx="724920" cy="724920"/>
          </a:xfrm>
          <a:prstGeom prst="rect">
            <a:avLst/>
          </a:prstGeom>
        </p:spPr>
      </p:pic>
      <p:pic>
        <p:nvPicPr>
          <p:cNvPr id="2052" name="Picture 20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11" y="2644049"/>
            <a:ext cx="938586" cy="9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8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ilerons"/>
        <a:ea typeface="KoPub돋움체 Bold"/>
        <a:cs typeface=""/>
      </a:majorFont>
      <a:minorFont>
        <a:latin typeface="Ailerons"/>
        <a:ea typeface="KoPub돋움체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80</Words>
  <Application>Microsoft Office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KoPub돋움체 Bold</vt:lpstr>
      <vt:lpstr>KoPub돋움체 Light</vt:lpstr>
      <vt:lpstr>맑은 고딕</vt:lpstr>
      <vt:lpstr>Ailerons</vt:lpstr>
      <vt:lpstr>Arial</vt:lpstr>
      <vt:lpstr>Office Theme</vt:lpstr>
      <vt:lpstr>abstract LINE SHAPE</vt:lpstr>
      <vt:lpstr>PowerPoint Presentation</vt:lpstr>
      <vt:lpstr>DESIGNED BY ADSTORE</vt:lpstr>
      <vt:lpstr>abstract LINE SHAPE</vt:lpstr>
      <vt:lpstr>PowerPoint Presentation</vt:lpstr>
      <vt:lpstr>DESIGNED BY ADSTORE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Adstore</dc:creator>
  <cp:lastModifiedBy>Adstore</cp:lastModifiedBy>
  <cp:revision>322</cp:revision>
  <dcterms:created xsi:type="dcterms:W3CDTF">2016-06-06T08:41:01Z</dcterms:created>
  <dcterms:modified xsi:type="dcterms:W3CDTF">2016-06-08T05:33:52Z</dcterms:modified>
</cp:coreProperties>
</file>