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72" r:id="rId4"/>
    <p:sldId id="273" r:id="rId5"/>
    <p:sldId id="277" r:id="rId6"/>
    <p:sldId id="278" r:id="rId7"/>
    <p:sldId id="279" r:id="rId8"/>
    <p:sldId id="274" r:id="rId9"/>
    <p:sldId id="275" r:id="rId10"/>
    <p:sldId id="276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8A88C-06FD-7095-AC94-142B121F9D52}" v="132" dt="2019-08-27T02:19:43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1F6CAB1-6F27-49B1-9BA3-686A22BFBE1F}"/>
              </a:ext>
            </a:extLst>
          </p:cNvPr>
          <p:cNvSpPr/>
          <p:nvPr/>
        </p:nvSpPr>
        <p:spPr>
          <a:xfrm>
            <a:off x="4196149" y="2455238"/>
            <a:ext cx="3789611" cy="192372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Team</a:t>
            </a:r>
            <a:r>
              <a:rPr lang="ko-KR" altLang="en-US" sz="3600" b="1" dirty="0">
                <a:solidFill>
                  <a:schemeClr val="bg1"/>
                </a:solidFill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UAI Project</a:t>
            </a:r>
            <a:endParaRPr lang="ko-KR" altLang="en-US" sz="3600" b="1" dirty="0">
              <a:solidFill>
                <a:schemeClr val="bg1"/>
              </a:solidFill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2D114-6D1C-4F47-A114-72A4D8335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49" y="1265741"/>
            <a:ext cx="1368917" cy="13689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A0CB89-D2A7-4581-B107-F6F8AA3F74AB}"/>
              </a:ext>
            </a:extLst>
          </p:cNvPr>
          <p:cNvSpPr txBox="1"/>
          <p:nvPr/>
        </p:nvSpPr>
        <p:spPr>
          <a:xfrm>
            <a:off x="4409509" y="4307840"/>
            <a:ext cx="378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유동연</a:t>
            </a:r>
            <a:r>
              <a:rPr lang="ko-KR" altLang="en-US" sz="2000" b="1" dirty="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 </a:t>
            </a:r>
            <a:r>
              <a:rPr lang="ko-KR" altLang="en-US" sz="2000" b="1" dirty="0" err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유필근</a:t>
            </a:r>
            <a:r>
              <a:rPr lang="ko-KR" altLang="en-US" sz="2000" b="1" dirty="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 이민우 이효은 장민지 </a:t>
            </a:r>
            <a:r>
              <a:rPr lang="ko-KR" altLang="en-US" sz="2000" b="1" dirty="0" err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정연수</a:t>
            </a:r>
            <a:endParaRPr lang="ko-KR" altLang="en-US" sz="2000" b="1" dirty="0"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36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09AB38-3F08-4C8A-8BED-C75AF73BA28B}"/>
              </a:ext>
            </a:extLst>
          </p:cNvPr>
          <p:cNvSpPr/>
          <p:nvPr/>
        </p:nvSpPr>
        <p:spPr>
          <a:xfrm>
            <a:off x="0" y="0"/>
            <a:ext cx="12192000" cy="833629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endParaRPr lang="ko-KR" altLang="en-US" sz="3600" b="1" dirty="0">
              <a:solidFill>
                <a:schemeClr val="bg1"/>
              </a:solidFill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3ABE4-AF5C-48B5-A974-783098EC0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5" y="36463"/>
            <a:ext cx="833629" cy="83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DAF2C-6B68-4971-9AB3-823731945E27}"/>
              </a:ext>
            </a:extLst>
          </p:cNvPr>
          <p:cNvSpPr txBox="1"/>
          <p:nvPr/>
        </p:nvSpPr>
        <p:spPr>
          <a:xfrm>
            <a:off x="741680" y="36463"/>
            <a:ext cx="157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Demo</a:t>
            </a:r>
            <a:endParaRPr lang="ko-KR" altLang="en-US" sz="3600" b="1" dirty="0">
              <a:latin typeface="Seasoned Hostess" panose="02000506080000020004" pitchFamily="50" charset="0"/>
              <a:ea typeface="상상토끼 신비는일곱살" panose="02020603020101020101" pitchFamily="18" charset="-127"/>
            </a:endParaRPr>
          </a:p>
        </p:txBody>
      </p:sp>
      <p:pic>
        <p:nvPicPr>
          <p:cNvPr id="7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C610DA1-5AD5-432D-ADDB-6ADC9F972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41"/>
          <a:stretch/>
        </p:blipFill>
        <p:spPr>
          <a:xfrm>
            <a:off x="157515" y="966726"/>
            <a:ext cx="5831348" cy="3996434"/>
          </a:xfrm>
          <a:prstGeom prst="rect">
            <a:avLst/>
          </a:prstGeom>
        </p:spPr>
      </p:pic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77052BA-26B6-4A12-B478-513002C2B7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80"/>
          <a:stretch/>
        </p:blipFill>
        <p:spPr>
          <a:xfrm>
            <a:off x="6298323" y="966726"/>
            <a:ext cx="5736162" cy="39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09AB38-3F08-4C8A-8BED-C75AF73BA28B}"/>
              </a:ext>
            </a:extLst>
          </p:cNvPr>
          <p:cNvSpPr/>
          <p:nvPr/>
        </p:nvSpPr>
        <p:spPr>
          <a:xfrm>
            <a:off x="0" y="0"/>
            <a:ext cx="12192000" cy="833629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endParaRPr lang="ko-KR" altLang="en-US" sz="3600" b="1" dirty="0">
              <a:solidFill>
                <a:schemeClr val="bg1"/>
              </a:solidFill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3ABE4-AF5C-48B5-A974-783098EC0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5" y="36463"/>
            <a:ext cx="833629" cy="83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DAF2C-6B68-4971-9AB3-823731945E27}"/>
              </a:ext>
            </a:extLst>
          </p:cNvPr>
          <p:cNvSpPr txBox="1"/>
          <p:nvPr/>
        </p:nvSpPr>
        <p:spPr>
          <a:xfrm>
            <a:off x="741680" y="36463"/>
            <a:ext cx="157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Demo</a:t>
            </a:r>
            <a:endParaRPr lang="ko-KR" altLang="en-US" sz="3600" b="1" dirty="0">
              <a:latin typeface="Seasoned Hostess" panose="02000506080000020004" pitchFamily="50" charset="0"/>
              <a:ea typeface="상상토끼 신비는일곱살" panose="02020603020101020101" pitchFamily="18" charset="-127"/>
            </a:endParaRPr>
          </a:p>
        </p:txBody>
      </p:sp>
      <p:pic>
        <p:nvPicPr>
          <p:cNvPr id="9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CE2847B-1FDA-4BF1-BA97-0B6DDD79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15" y="1197267"/>
            <a:ext cx="5861103" cy="44634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E4FB9D-CD4A-43CE-BF41-72A0B35C6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9"/>
          <a:stretch/>
        </p:blipFill>
        <p:spPr>
          <a:xfrm>
            <a:off x="6173384" y="870092"/>
            <a:ext cx="5082448" cy="57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5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09AB38-3F08-4C8A-8BED-C75AF73BA28B}"/>
              </a:ext>
            </a:extLst>
          </p:cNvPr>
          <p:cNvSpPr/>
          <p:nvPr/>
        </p:nvSpPr>
        <p:spPr>
          <a:xfrm>
            <a:off x="4201194" y="1505278"/>
            <a:ext cx="3789611" cy="4077642"/>
          </a:xfrm>
          <a:prstGeom prst="roundRect">
            <a:avLst>
              <a:gd name="adj" fmla="val 460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endParaRPr lang="ko-KR" altLang="en-US" sz="3600" b="1" dirty="0">
              <a:solidFill>
                <a:schemeClr val="bg1"/>
              </a:solidFill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3ABE4-AF5C-48B5-A974-783098EC0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95" y="562052"/>
            <a:ext cx="1071846" cy="1071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F4BAA4-BB92-4CBA-BDB2-3FC80EA83ED4}"/>
              </a:ext>
            </a:extLst>
          </p:cNvPr>
          <p:cNvSpPr txBox="1"/>
          <p:nvPr/>
        </p:nvSpPr>
        <p:spPr>
          <a:xfrm>
            <a:off x="4399278" y="5582920"/>
            <a:ext cx="351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유동연</a:t>
            </a:r>
            <a:r>
              <a:rPr lang="ko-KR" altLang="en-US" sz="2000" b="1" dirty="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 </a:t>
            </a:r>
            <a:r>
              <a:rPr lang="ko-KR" altLang="en-US" sz="2000" b="1" dirty="0" err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유필근</a:t>
            </a:r>
            <a:r>
              <a:rPr lang="ko-KR" altLang="en-US" sz="2000" b="1" dirty="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 이민우 이효은 장민지 </a:t>
            </a:r>
            <a:r>
              <a:rPr lang="ko-KR" altLang="en-US" sz="2000" b="1" dirty="0" err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정연수</a:t>
            </a:r>
            <a:endParaRPr lang="ko-KR" altLang="en-US" sz="2000" b="1" dirty="0"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DAF2C-6B68-4971-9AB3-823731945E27}"/>
              </a:ext>
            </a:extLst>
          </p:cNvPr>
          <p:cNvSpPr txBox="1"/>
          <p:nvPr/>
        </p:nvSpPr>
        <p:spPr>
          <a:xfrm>
            <a:off x="4201194" y="2112938"/>
            <a:ext cx="3789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프로젝트 기술서</a:t>
            </a:r>
            <a:endParaRPr lang="en-US" altLang="ko-KR" sz="3600" b="1" dirty="0">
              <a:solidFill>
                <a:schemeClr val="bg1"/>
              </a:solidFill>
              <a:latin typeface="Seasoned Hostess" panose="02000506080000020004" pitchFamily="50" charset="0"/>
              <a:ea typeface="상상토끼 신비는일곱살" panose="02020603020101020101" pitchFamily="18" charset="-127"/>
            </a:endParaRP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Diagram</a:t>
            </a: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프로젝트 구조</a:t>
            </a:r>
            <a:endParaRPr lang="en-US" altLang="ko-KR" sz="3600" b="1" dirty="0">
              <a:solidFill>
                <a:schemeClr val="bg1"/>
              </a:solidFill>
              <a:latin typeface="Seasoned Hostess" panose="02000506080000020004" pitchFamily="50" charset="0"/>
              <a:ea typeface="상상토끼 신비는일곱살" panose="02020603020101020101" pitchFamily="18" charset="-127"/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일정</a:t>
            </a:r>
            <a:endParaRPr lang="en-US" altLang="ko-KR" sz="3600" b="1" dirty="0">
              <a:solidFill>
                <a:schemeClr val="bg1"/>
              </a:solidFill>
              <a:latin typeface="Seasoned Hostess" panose="02000506080000020004" pitchFamily="50" charset="0"/>
              <a:ea typeface="상상토끼 신비는일곱살" panose="02020603020101020101" pitchFamily="18" charset="-127"/>
            </a:endParaRP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Demo</a:t>
            </a:r>
            <a:endParaRPr lang="ko-KR" altLang="en-US" sz="3600" b="1" dirty="0">
              <a:latin typeface="Seasoned Hostess" panose="02000506080000020004" pitchFamily="50" charset="0"/>
              <a:ea typeface="상상토끼 신비는일곱살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93930-C48E-4FA2-A6B4-DB0256A447C9}"/>
              </a:ext>
            </a:extLst>
          </p:cNvPr>
          <p:cNvSpPr txBox="1"/>
          <p:nvPr/>
        </p:nvSpPr>
        <p:spPr>
          <a:xfrm>
            <a:off x="5159999" y="870092"/>
            <a:ext cx="1993918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Contents</a:t>
            </a:r>
            <a:endParaRPr lang="ko-KR" altLang="en-US" sz="3600" b="1" dirty="0">
              <a:latin typeface="Seasoned Hostess" panose="02000506080000020004" pitchFamily="50" charset="0"/>
              <a:ea typeface="상상토끼 신비는일곱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44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09AB38-3F08-4C8A-8BED-C75AF73BA28B}"/>
              </a:ext>
            </a:extLst>
          </p:cNvPr>
          <p:cNvSpPr/>
          <p:nvPr/>
        </p:nvSpPr>
        <p:spPr>
          <a:xfrm>
            <a:off x="0" y="0"/>
            <a:ext cx="12192000" cy="833629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endParaRPr lang="ko-KR" altLang="en-US" sz="3600" b="1" dirty="0">
              <a:solidFill>
                <a:schemeClr val="bg1"/>
              </a:solidFill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3ABE4-AF5C-48B5-A974-783098EC0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5" y="36463"/>
            <a:ext cx="833629" cy="83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DAF2C-6B68-4971-9AB3-823731945E27}"/>
              </a:ext>
            </a:extLst>
          </p:cNvPr>
          <p:cNvSpPr txBox="1"/>
          <p:nvPr/>
        </p:nvSpPr>
        <p:spPr>
          <a:xfrm>
            <a:off x="299754" y="130111"/>
            <a:ext cx="378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프로젝트 기술서</a:t>
            </a:r>
            <a:endParaRPr lang="en-US" altLang="ko-KR" sz="3600" b="1" dirty="0">
              <a:solidFill>
                <a:schemeClr val="bg1"/>
              </a:solidFill>
              <a:latin typeface="Seasoned Hostess" panose="02000506080000020004" pitchFamily="50" charset="0"/>
              <a:ea typeface="상상토끼 신비는일곱살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B90C97-8845-4C3C-B7F4-64CB62FF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37" y="870090"/>
            <a:ext cx="44291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09AB38-3F08-4C8A-8BED-C75AF73BA28B}"/>
              </a:ext>
            </a:extLst>
          </p:cNvPr>
          <p:cNvSpPr/>
          <p:nvPr/>
        </p:nvSpPr>
        <p:spPr>
          <a:xfrm>
            <a:off x="0" y="0"/>
            <a:ext cx="12192000" cy="833629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endParaRPr lang="ko-KR" altLang="en-US" sz="3600" b="1" dirty="0">
              <a:solidFill>
                <a:schemeClr val="bg1"/>
              </a:solidFill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3ABE4-AF5C-48B5-A974-783098EC0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5" y="36463"/>
            <a:ext cx="833629" cy="83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DAF2C-6B68-4971-9AB3-823731945E27}"/>
              </a:ext>
            </a:extLst>
          </p:cNvPr>
          <p:cNvSpPr txBox="1"/>
          <p:nvPr/>
        </p:nvSpPr>
        <p:spPr>
          <a:xfrm>
            <a:off x="543595" y="36463"/>
            <a:ext cx="378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Class Diagram</a:t>
            </a:r>
          </a:p>
        </p:txBody>
      </p:sp>
      <p:pic>
        <p:nvPicPr>
          <p:cNvPr id="7" name="그림 2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67866B14-0902-459B-A791-2FF29DC87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5" t="9569" r="601" b="957"/>
          <a:stretch/>
        </p:blipFill>
        <p:spPr>
          <a:xfrm>
            <a:off x="1184184" y="906555"/>
            <a:ext cx="9852499" cy="57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09AB38-3F08-4C8A-8BED-C75AF73BA28B}"/>
              </a:ext>
            </a:extLst>
          </p:cNvPr>
          <p:cNvSpPr/>
          <p:nvPr/>
        </p:nvSpPr>
        <p:spPr>
          <a:xfrm>
            <a:off x="0" y="0"/>
            <a:ext cx="12192000" cy="833629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endParaRPr lang="ko-KR" altLang="en-US" sz="3600" b="1" dirty="0">
              <a:solidFill>
                <a:schemeClr val="bg1"/>
              </a:solidFill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3ABE4-AF5C-48B5-A974-783098EC0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5" y="36463"/>
            <a:ext cx="833629" cy="83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DAF2C-6B68-4971-9AB3-823731945E27}"/>
              </a:ext>
            </a:extLst>
          </p:cNvPr>
          <p:cNvSpPr txBox="1"/>
          <p:nvPr/>
        </p:nvSpPr>
        <p:spPr>
          <a:xfrm>
            <a:off x="25435" y="36463"/>
            <a:ext cx="572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Sequence Diagram</a:t>
            </a:r>
          </a:p>
        </p:txBody>
      </p:sp>
      <p:pic>
        <p:nvPicPr>
          <p:cNvPr id="6" name="그림 2" descr="텍스트, 컴퓨터이(가) 표시된 사진&#10;&#10;높은 신뢰도로 생성된 설명">
            <a:extLst>
              <a:ext uri="{FF2B5EF4-FFF2-40B4-BE49-F238E27FC236}">
                <a16:creationId xmlns:a16="http://schemas.microsoft.com/office/drawing/2014/main" id="{85AF8E1F-79CD-4119-888A-E74445659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45" y="942115"/>
            <a:ext cx="9280195" cy="55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09AB38-3F08-4C8A-8BED-C75AF73BA28B}"/>
              </a:ext>
            </a:extLst>
          </p:cNvPr>
          <p:cNvSpPr/>
          <p:nvPr/>
        </p:nvSpPr>
        <p:spPr>
          <a:xfrm>
            <a:off x="0" y="0"/>
            <a:ext cx="12192000" cy="833629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endParaRPr lang="ko-KR" altLang="en-US" sz="3600" b="1" dirty="0">
              <a:solidFill>
                <a:schemeClr val="bg1"/>
              </a:solidFill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3ABE4-AF5C-48B5-A974-783098EC0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5" y="36463"/>
            <a:ext cx="833629" cy="833629"/>
          </a:xfrm>
          <a:prstGeom prst="rect">
            <a:avLst/>
          </a:prstGeom>
        </p:spPr>
      </p:pic>
      <p:pic>
        <p:nvPicPr>
          <p:cNvPr id="7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6D15A60-354A-4AE2-847B-6C3288F6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15" y="1010395"/>
            <a:ext cx="9552973" cy="5354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4CDB4-6796-4E16-87EB-2F38C6EB2CDC}"/>
              </a:ext>
            </a:extLst>
          </p:cNvPr>
          <p:cNvSpPr txBox="1"/>
          <p:nvPr/>
        </p:nvSpPr>
        <p:spPr>
          <a:xfrm>
            <a:off x="25435" y="36463"/>
            <a:ext cx="572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85174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09AB38-3F08-4C8A-8BED-C75AF73BA28B}"/>
              </a:ext>
            </a:extLst>
          </p:cNvPr>
          <p:cNvSpPr/>
          <p:nvPr/>
        </p:nvSpPr>
        <p:spPr>
          <a:xfrm>
            <a:off x="0" y="0"/>
            <a:ext cx="12192000" cy="833629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endParaRPr lang="ko-KR" altLang="en-US" sz="3600" b="1" dirty="0">
              <a:solidFill>
                <a:schemeClr val="bg1"/>
              </a:solidFill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3ABE4-AF5C-48B5-A974-783098EC0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5" y="36463"/>
            <a:ext cx="833629" cy="83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DAF2C-6B68-4971-9AB3-823731945E27}"/>
              </a:ext>
            </a:extLst>
          </p:cNvPr>
          <p:cNvSpPr txBox="1"/>
          <p:nvPr/>
        </p:nvSpPr>
        <p:spPr>
          <a:xfrm>
            <a:off x="978275" y="16143"/>
            <a:ext cx="378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USE CASE Diagram</a:t>
            </a:r>
          </a:p>
        </p:txBody>
      </p:sp>
      <p:pic>
        <p:nvPicPr>
          <p:cNvPr id="6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D4C1E1C-AF3B-4CC6-A70D-5C84E7381D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4" t="7102" r="1479" b="-284"/>
          <a:stretch/>
        </p:blipFill>
        <p:spPr>
          <a:xfrm>
            <a:off x="346049" y="1054080"/>
            <a:ext cx="7202154" cy="55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09AB38-3F08-4C8A-8BED-C75AF73BA28B}"/>
              </a:ext>
            </a:extLst>
          </p:cNvPr>
          <p:cNvSpPr/>
          <p:nvPr/>
        </p:nvSpPr>
        <p:spPr>
          <a:xfrm>
            <a:off x="0" y="0"/>
            <a:ext cx="12192000" cy="833629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endParaRPr lang="ko-KR" altLang="en-US" sz="3600" b="1" dirty="0">
              <a:solidFill>
                <a:schemeClr val="bg1"/>
              </a:solidFill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3ABE4-AF5C-48B5-A974-783098EC0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5" y="36463"/>
            <a:ext cx="833629" cy="83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DAF2C-6B68-4971-9AB3-823731945E27}"/>
              </a:ext>
            </a:extLst>
          </p:cNvPr>
          <p:cNvSpPr txBox="1"/>
          <p:nvPr/>
        </p:nvSpPr>
        <p:spPr>
          <a:xfrm>
            <a:off x="753689" y="93648"/>
            <a:ext cx="262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프로젝트 구조</a:t>
            </a:r>
            <a:endParaRPr lang="en-US" altLang="ko-KR" sz="3600" b="1" dirty="0">
              <a:solidFill>
                <a:schemeClr val="bg1"/>
              </a:solidFill>
              <a:latin typeface="Seasoned Hostess" panose="02000506080000020004" pitchFamily="50" charset="0"/>
              <a:ea typeface="상상토끼 신비는일곱살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7FAF53-E00E-4093-844F-7D6D709873A9}"/>
              </a:ext>
            </a:extLst>
          </p:cNvPr>
          <p:cNvSpPr/>
          <p:nvPr/>
        </p:nvSpPr>
        <p:spPr>
          <a:xfrm>
            <a:off x="3030799" y="280289"/>
            <a:ext cx="2678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_ Architecture </a:t>
            </a:r>
            <a:r>
              <a:rPr lang="ko-KR" altLang="en-US" sz="20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특징 </a:t>
            </a:r>
            <a:r>
              <a:rPr lang="en-US" altLang="ko-KR" sz="20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장점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C72506-0500-4171-8E40-878BC1C6B924}"/>
              </a:ext>
            </a:extLst>
          </p:cNvPr>
          <p:cNvSpPr/>
          <p:nvPr/>
        </p:nvSpPr>
        <p:spPr>
          <a:xfrm>
            <a:off x="1127760" y="1166843"/>
            <a:ext cx="10515600" cy="5459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강점 1 : 양질의 검증된 컨텐츠를 소비자가 접할 수 있다.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강점 2 : 컨텐츠를 소비하던 소비자 또한 자신이 공급자가 되어 컨텐츠를 제공할 수 있는데 이는 플랫폼 관리자에게 문의를 하고 피드백 후에 검증을 받아 승인이 된다. 이러한 과정을 통해 소비자가 공급자가 되었을 때 소비자에게 더 좋은 반응을 얻을 수 있다. 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강점 3: 이러한 시스템을 통해 질 좋은 컨텐츠가 배포되면 다양한 고객층이 흥미를 느끼게 되며, 이는 더 많은 양질의 컨텐츠를 생성하는 촉매제가 된다. 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강점 4 : 다양한 니즈를 충족시키기 위한 세밀한 조건 검색 기능을 추가하여 소비자가 자신의 욕구에 걸맞는 더 세분화 된 컨텐츠들을 쉽게 소비할 수 있다. (80% 구현)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강점 5: 바쁜 현대인들을 위해 회원들이 관심을 가질 만한 강의를 자동으로 추천해주는 기능을 추가하여 입맛에 맞는 강의를 자동으로 추천하고 이로 하여 다른 사이트와 차별화를 두는 기능을 가진다(예정)</a:t>
            </a:r>
          </a:p>
        </p:txBody>
      </p:sp>
    </p:spTree>
    <p:extLst>
      <p:ext uri="{BB962C8B-B14F-4D97-AF65-F5344CB8AC3E}">
        <p14:creationId xmlns:p14="http://schemas.microsoft.com/office/powerpoint/2010/main" val="374203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09AB38-3F08-4C8A-8BED-C75AF73BA28B}"/>
              </a:ext>
            </a:extLst>
          </p:cNvPr>
          <p:cNvSpPr/>
          <p:nvPr/>
        </p:nvSpPr>
        <p:spPr>
          <a:xfrm>
            <a:off x="0" y="0"/>
            <a:ext cx="12192000" cy="833629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endParaRPr lang="ko-KR" altLang="en-US" sz="3600" b="1" dirty="0">
              <a:solidFill>
                <a:schemeClr val="bg1"/>
              </a:solidFill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3ABE4-AF5C-48B5-A974-783098EC0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5" y="36463"/>
            <a:ext cx="833629" cy="83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DAF2C-6B68-4971-9AB3-823731945E27}"/>
              </a:ext>
            </a:extLst>
          </p:cNvPr>
          <p:cNvSpPr txBox="1"/>
          <p:nvPr/>
        </p:nvSpPr>
        <p:spPr>
          <a:xfrm>
            <a:off x="670560" y="36463"/>
            <a:ext cx="157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Seasoned Hostess" panose="02000506080000020004" pitchFamily="50" charset="0"/>
                <a:ea typeface="상상토끼 신비는일곱살" panose="02020603020101020101" pitchFamily="18" charset="-127"/>
              </a:rPr>
              <a:t>일정</a:t>
            </a:r>
            <a:endParaRPr lang="en-US" altLang="ko-KR" sz="3600" b="1" dirty="0">
              <a:solidFill>
                <a:schemeClr val="bg1"/>
              </a:solidFill>
              <a:latin typeface="Seasoned Hostess" panose="02000506080000020004" pitchFamily="50" charset="0"/>
              <a:ea typeface="상상토끼 신비는일곱살" panose="02020603020101020101" pitchFamily="18" charset="-127"/>
            </a:endParaRPr>
          </a:p>
        </p:txBody>
      </p:sp>
      <p:pic>
        <p:nvPicPr>
          <p:cNvPr id="7" name="그림 2">
            <a:extLst>
              <a:ext uri="{FF2B5EF4-FFF2-40B4-BE49-F238E27FC236}">
                <a16:creationId xmlns:a16="http://schemas.microsoft.com/office/drawing/2014/main" id="{A4FEC5C9-2CA5-47C6-9AC9-747210A01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01" t="8679"/>
          <a:stretch/>
        </p:blipFill>
        <p:spPr>
          <a:xfrm>
            <a:off x="-3858" y="906555"/>
            <a:ext cx="12195858" cy="38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182</Words>
  <Application>Microsoft Office PowerPoint</Application>
  <PresentationFormat>와이드스크린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배달의민족 연성</vt:lpstr>
      <vt:lpstr>상상토끼 신비는일곱살</vt:lpstr>
      <vt:lpstr>Arial</vt:lpstr>
      <vt:lpstr>Seasoned Hostess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장민지</cp:lastModifiedBy>
  <cp:revision>188</cp:revision>
  <dcterms:created xsi:type="dcterms:W3CDTF">2012-07-30T17:18:39Z</dcterms:created>
  <dcterms:modified xsi:type="dcterms:W3CDTF">2019-08-28T06:15:03Z</dcterms:modified>
</cp:coreProperties>
</file>