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7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9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7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30DF-868B-4FA8-8679-BC7D4105904C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AD31-B8AB-4EE3-BB00-5C255D6A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수행결과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정민지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506028"/>
            <a:ext cx="9585960" cy="50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핸드폰번호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방문횟수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040176"/>
            <a:ext cx="9113520" cy="48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음식점 등록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690688"/>
            <a:ext cx="9750738" cy="51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음식점 삭제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561551"/>
            <a:ext cx="9707880" cy="51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5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음식점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가게명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38086"/>
            <a:ext cx="9067800" cy="48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91" y="1690688"/>
            <a:ext cx="9552618" cy="50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1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7" y="1470325"/>
            <a:ext cx="9733613" cy="51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1" y="1483673"/>
            <a:ext cx="9973456" cy="48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상세조회 시 조회수 증가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3" y="1505261"/>
            <a:ext cx="9763593" cy="48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5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미완성 구현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6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7576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  <a:p>
            <a:r>
              <a:rPr lang="ko-KR" altLang="en-US" dirty="0" smtClean="0"/>
              <a:t>아이디 찾기</a:t>
            </a:r>
            <a:endParaRPr lang="ko-KR" altLang="en-US" dirty="0"/>
          </a:p>
          <a:p>
            <a:r>
              <a:rPr lang="ko-KR" altLang="en-US" dirty="0" smtClean="0"/>
              <a:t>비밀번호 찾기</a:t>
            </a:r>
            <a:endParaRPr lang="ko-KR" altLang="en-US" dirty="0"/>
          </a:p>
          <a:p>
            <a:r>
              <a:rPr lang="ko-KR" altLang="en-US" dirty="0" smtClean="0"/>
              <a:t>정보변경</a:t>
            </a:r>
            <a:endParaRPr lang="en-US" altLang="ko-KR" dirty="0" smtClean="0"/>
          </a:p>
          <a:p>
            <a:r>
              <a:rPr lang="ko-KR" altLang="en-US" dirty="0" smtClean="0"/>
              <a:t>정보 조회</a:t>
            </a:r>
            <a:endParaRPr lang="ko-KR" altLang="en-US" dirty="0"/>
          </a:p>
          <a:p>
            <a:r>
              <a:rPr lang="ko-KR" altLang="en-US" dirty="0" smtClean="0"/>
              <a:t>탈퇴</a:t>
            </a:r>
            <a:endParaRPr lang="ko-KR" altLang="en-US" dirty="0"/>
          </a:p>
          <a:p>
            <a:r>
              <a:rPr lang="ko-KR" altLang="en-US" dirty="0" smtClean="0"/>
              <a:t>로그인</a:t>
            </a:r>
            <a:endParaRPr lang="ko-KR" altLang="en-US" dirty="0"/>
          </a:p>
          <a:p>
            <a:r>
              <a:rPr lang="ko-KR" altLang="en-US" dirty="0" smtClean="0"/>
              <a:t>로그아웃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913120" y="1825625"/>
            <a:ext cx="5288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아이디 중복조회</a:t>
            </a:r>
            <a:endParaRPr lang="en-US" altLang="ko-KR" dirty="0" smtClean="0"/>
          </a:p>
          <a:p>
            <a:r>
              <a:rPr lang="ko-KR" altLang="en-US" dirty="0" smtClean="0"/>
              <a:t>회원전체조회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회원정보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회원 </a:t>
            </a:r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이름검색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핸드폰번호 검색</a:t>
            </a:r>
            <a:r>
              <a:rPr lang="en-US" altLang="ko-KR" dirty="0"/>
              <a:t>, </a:t>
            </a:r>
            <a:r>
              <a:rPr lang="ko-KR" altLang="en-US" dirty="0"/>
              <a:t>방문횟수 검색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smtClean="0"/>
              <a:t>음식점 </a:t>
            </a:r>
            <a:r>
              <a:rPr lang="ko-KR" altLang="en-US" dirty="0"/>
              <a:t>등록</a:t>
            </a:r>
          </a:p>
          <a:p>
            <a:r>
              <a:rPr lang="ko-KR" altLang="en-US" dirty="0" smtClean="0"/>
              <a:t>음식점 </a:t>
            </a:r>
            <a:r>
              <a:rPr lang="ko-KR" altLang="en-US" dirty="0"/>
              <a:t>삭제</a:t>
            </a:r>
          </a:p>
          <a:p>
            <a:r>
              <a:rPr lang="ko-KR" altLang="en-US" dirty="0" smtClean="0"/>
              <a:t>음식점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가게명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7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상세조회시</a:t>
            </a:r>
            <a:r>
              <a:rPr lang="ko-KR" altLang="en-US" dirty="0" smtClean="0"/>
              <a:t> 조회수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ko-KR" altLang="en-US" dirty="0"/>
              <a:t>체크박스 다중 삭제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90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535025"/>
            <a:ext cx="9707880" cy="51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46891"/>
            <a:ext cx="9692640" cy="51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정보 변경</a:t>
            </a:r>
            <a:r>
              <a:rPr lang="en-US" altLang="ko-KR" dirty="0" smtClean="0"/>
              <a:t>/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탈퇴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38" y="1463039"/>
            <a:ext cx="9800262" cy="52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76" y="1690688"/>
            <a:ext cx="9808524" cy="45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671320"/>
            <a:ext cx="9448800" cy="50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회원전체조회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564322"/>
            <a:ext cx="9677400" cy="51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157</Words>
  <Application>Microsoft Office PowerPoint</Application>
  <PresentationFormat>와이드스크린</PresentationFormat>
  <Paragraphs>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수행결과 </vt:lpstr>
      <vt:lpstr>구현한 기능</vt:lpstr>
      <vt:lpstr>구현한 기능</vt:lpstr>
      <vt:lpstr>회원가입</vt:lpstr>
      <vt:lpstr>아이디/ 비밀번호 찾기</vt:lpstr>
      <vt:lpstr>내 정보 변경/ 조회/ 탈퇴</vt:lpstr>
      <vt:lpstr>로그인</vt:lpstr>
      <vt:lpstr>로그아웃</vt:lpstr>
      <vt:lpstr>회원전체조회(관리자)</vt:lpstr>
      <vt:lpstr>회원정보 변경(관리자)</vt:lpstr>
      <vt:lpstr>회원 검색(이름검색, 핸드폰번호 검색, 방문횟수 검색)</vt:lpstr>
      <vt:lpstr>음식점 등록</vt:lpstr>
      <vt:lpstr>음식점 삭제/ 수정</vt:lpstr>
      <vt:lpstr>음식점 검색(나라, 주소, 번호, 업종, 가게명)</vt:lpstr>
      <vt:lpstr>게시글 등록</vt:lpstr>
      <vt:lpstr>게시글 조회/ 삭제/ 수정</vt:lpstr>
      <vt:lpstr>게시글 검색(아이디, 제목, 내용)</vt:lpstr>
      <vt:lpstr>게시글 상세조회 시 조회수 증가</vt:lpstr>
      <vt:lpstr>미완성 구현 기능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Jeong</dc:creator>
  <cp:lastModifiedBy>MinJi Jeong</cp:lastModifiedBy>
  <cp:revision>8</cp:revision>
  <dcterms:created xsi:type="dcterms:W3CDTF">2016-09-01T08:37:57Z</dcterms:created>
  <dcterms:modified xsi:type="dcterms:W3CDTF">2016-09-04T08:30:08Z</dcterms:modified>
</cp:coreProperties>
</file>