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E6F1-1FC9-45FB-9612-A8B873E43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DAD4C-5F39-496E-8FF6-F97573D3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95B0-6ECD-48D1-8F5C-21C281E1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EECCC-9128-4D68-967B-551B4BAF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F708C-1C25-4677-9D37-1273F663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7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595FB-2292-4B94-9D90-49DED922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0433A-1BDA-4187-B35D-39C013A9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B821-C19A-4E58-9CD7-F9CF0696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C7A66-ECAE-4A72-A25E-2644289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247E0-D5BB-497E-8A04-09501AB5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4371E3-683F-48FD-8292-A925121AB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7FB73-5129-465C-8BDC-E23D61809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0024-B707-40DD-8B74-3DB6C36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38EC-AA8C-4B10-9092-6622F597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6B69-0DC1-4412-BD09-2E111FE2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3513-15C8-4736-A408-BB075FF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7B77A-07BF-446E-9404-D16CD6D1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D11CD-3BF9-4C50-930E-4D1D0CCC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BFC85-ED6A-428C-82D1-F944E3FC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0D857-51C8-4C47-998B-90A757E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D1BA2-AEC2-4AE4-BF96-E3F3A469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B57BC-1C90-421A-881E-0A12F023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C7EE-6AFF-42E6-B541-88E28D5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B18EE-E795-422A-B5F5-C3E3A241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23334-E531-4E4F-A686-375CA88F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31DE-24C7-4A95-AFDF-A86A714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53719-66FC-4690-B825-1D63285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BD5C-0365-4704-86F7-BAC36977B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17D34-D614-49FB-A3FE-29BEFFF7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59F9E-37D0-49DD-878A-EF45F80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98CCC-4AB7-4C35-A43E-176DBB5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312CE-1FAF-4A2F-89E3-FC4B945D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463AE-CC2E-4AF4-9BF5-CC056ECE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31B3D-6F0B-4F00-B169-5C8EAF93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DB4C5-A88D-465D-8FEF-71DD01B34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1EEF3-4F87-4486-BD7E-3F337578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F2CFC4-B418-4E2D-AC38-25FD4512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E50E4-8FE9-45D9-82C2-4476B386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C3E0C-356F-46FF-B25C-2885AAB3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2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AD19-510D-429D-A4C1-F9ECE66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C17E5-614F-4CD9-82D8-37BCB6A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C1BCB-4715-44F8-8331-DBDFAFD2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E5890B-5475-4EC2-98AE-E8041057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4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B92F3-233E-4928-BB01-396C1703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14E1E-1B7D-41BF-9B70-A26BB714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AD439-4A27-4761-9A23-36CD171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3B3-7215-49E4-9A70-A11E9977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EE027-330F-4820-B3BC-6996F209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CE99D-B446-4F00-BF6D-DAE6692B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9979E-23EA-4334-BB03-CB6E39E7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08229-8C14-4B6F-ADED-3304DB37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77F85-A8C5-4C1B-BD9D-9437883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04253-753A-4757-8640-91DF347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73B37D-0E6E-4C64-87DC-6D8E21328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AAC0E-F7EF-4EBA-85F9-A62D7515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A8154-5EF5-416F-883D-D3E68F77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EE389-5CD2-45C6-92F5-4DC6F8E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5FF88-039F-4D5B-A49B-C238E812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0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A86E6-16B1-4F3A-B2AD-1512F83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D68F9-446B-4320-A317-552431FF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98B13-EE6E-4239-95AB-7D4FB1586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AEC0-F23C-455D-BF45-BED3CCE3BD3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0EE47-12A7-4F44-96B7-99EB18DAC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453FB-ECD8-4A1B-829A-499E6CFC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801C-A7F5-4C5A-827D-8DD656334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729E-A741-4484-8EA9-4AAB5758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흐으으음ㅁㅁㅁ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2BE1A-4862-4572-8B3F-806961A8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/>
              <a:t>UI </a:t>
            </a:r>
            <a:r>
              <a:rPr lang="ko-KR" altLang="en-US" dirty="0"/>
              <a:t>디자인을 위해 참고하려고 </a:t>
            </a:r>
            <a:endParaRPr lang="en-US" altLang="ko-KR" dirty="0"/>
          </a:p>
          <a:p>
            <a:r>
              <a:rPr lang="ko-KR" altLang="en-US" dirty="0"/>
              <a:t>사진들을 </a:t>
            </a:r>
            <a:r>
              <a:rPr lang="ko-KR" altLang="en-US" dirty="0" err="1"/>
              <a:t>모아ㅏ서</a:t>
            </a:r>
            <a:r>
              <a:rPr lang="ko-KR" altLang="en-US" dirty="0"/>
              <a:t> </a:t>
            </a:r>
            <a:r>
              <a:rPr lang="ko-KR" altLang="en-US" dirty="0" err="1"/>
              <a:t>붙여넣기하는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ko-KR" altLang="en-US" dirty="0" err="1"/>
              <a:t>꺼라임마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0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F79F-4971-4B09-BA75-CA780B9D1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202C6-BE4B-49F0-A6BF-E5882771D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FDEB3-9499-4FEB-8D0B-8FE340D3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80963"/>
            <a:ext cx="11399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729E-A741-4484-8EA9-4AAB5758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9358AE-C838-4757-8209-1506E8C2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5" y="263770"/>
            <a:ext cx="11485160" cy="6229105"/>
          </a:xfrm>
        </p:spPr>
      </p:pic>
    </p:spTree>
    <p:extLst>
      <p:ext uri="{BB962C8B-B14F-4D97-AF65-F5344CB8AC3E}">
        <p14:creationId xmlns:p14="http://schemas.microsoft.com/office/powerpoint/2010/main" val="10724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729E-A741-4484-8EA9-4AAB5758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1F1177-7489-43E8-AEB4-E226A39D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7" y="174107"/>
            <a:ext cx="11667027" cy="6559500"/>
          </a:xfrm>
        </p:spPr>
      </p:pic>
    </p:spTree>
    <p:extLst>
      <p:ext uri="{BB962C8B-B14F-4D97-AF65-F5344CB8AC3E}">
        <p14:creationId xmlns:p14="http://schemas.microsoft.com/office/powerpoint/2010/main" val="347252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흐으으음ㅁㅁㅁ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Vember No</dc:creator>
  <cp:lastModifiedBy>Vember No</cp:lastModifiedBy>
  <cp:revision>3</cp:revision>
  <dcterms:created xsi:type="dcterms:W3CDTF">2019-03-30T17:45:07Z</dcterms:created>
  <dcterms:modified xsi:type="dcterms:W3CDTF">2019-03-30T17:48:21Z</dcterms:modified>
</cp:coreProperties>
</file>