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4"/>
  </p:normalViewPr>
  <p:slideViewPr>
    <p:cSldViewPr snapToGrid="0" snapToObjects="1">
      <p:cViewPr varScale="1">
        <p:scale>
          <a:sx n="90" d="100"/>
          <a:sy n="90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uHc9NI2FRDk&amp;feature=youtu.b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hyperlink" Target="http://www.blackloyalist.info/source-image-display/display/94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Surveillance and Dark Matter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March 7,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0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Manhunter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https://www.youtube.com/watch?v=uHc9NI2FRDk&amp;feature=youtu.be</a:t>
            </a: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2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Steve Mann’s </a:t>
            </a:r>
            <a:r>
              <a:rPr lang="en-US" dirty="0" err="1" smtClean="0"/>
              <a:t>Veillance</a:t>
            </a:r>
            <a:r>
              <a:rPr lang="en-US" dirty="0" smtClean="0"/>
              <a:t> Plane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01" y="2016124"/>
            <a:ext cx="4211850" cy="4197811"/>
          </a:xfrm>
        </p:spPr>
      </p:pic>
    </p:spTree>
    <p:extLst>
      <p:ext uri="{BB962C8B-B14F-4D97-AF65-F5344CB8AC3E}">
        <p14:creationId xmlns:p14="http://schemas.microsoft.com/office/powerpoint/2010/main" val="44156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of Negroes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876" y="0"/>
            <a:ext cx="4240549" cy="5986463"/>
          </a:xfrm>
        </p:spPr>
      </p:pic>
      <p:sp>
        <p:nvSpPr>
          <p:cNvPr id="6" name="TextBox 5"/>
          <p:cNvSpPr txBox="1"/>
          <p:nvPr/>
        </p:nvSpPr>
        <p:spPr>
          <a:xfrm>
            <a:off x="1585913" y="2171700"/>
            <a:ext cx="50915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1779 proclamation by Sir Henry Clinton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3000 </a:t>
            </a:r>
            <a:r>
              <a:rPr lang="en-US" dirty="0"/>
              <a:t>passengers left New  York in 1783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1st </a:t>
            </a:r>
            <a:r>
              <a:rPr lang="en-US" dirty="0"/>
              <a:t>government issued document for state regulated migration between the US and Canada that </a:t>
            </a:r>
            <a:r>
              <a:rPr lang="en-US" dirty="0" smtClean="0"/>
              <a:t>explicitly </a:t>
            </a:r>
            <a:r>
              <a:rPr lang="en-US" dirty="0"/>
              <a:t>linked corporeal markers to the right to </a:t>
            </a:r>
            <a:r>
              <a:rPr lang="en-US" dirty="0" smtClean="0"/>
              <a:t>travel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Birch Certificates decided at </a:t>
            </a:r>
            <a:r>
              <a:rPr lang="en-US" dirty="0" err="1"/>
              <a:t>Fraunces</a:t>
            </a:r>
            <a:r>
              <a:rPr lang="en-US" dirty="0"/>
              <a:t> Tavern gave permission for slaves to leave or continue on their way if already on </a:t>
            </a:r>
            <a:r>
              <a:rPr lang="en-US" dirty="0" smtClean="0"/>
              <a:t>ships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www.blackloyalist.info/source-image-display/display/94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46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Fraunces</a:t>
            </a:r>
            <a:r>
              <a:rPr lang="en-US" dirty="0" smtClean="0"/>
              <a:t> Tavern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80" y="2015732"/>
            <a:ext cx="3934808" cy="345061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1783 event at </a:t>
            </a:r>
            <a:r>
              <a:rPr lang="en-US" dirty="0" err="1"/>
              <a:t>Fraunces</a:t>
            </a:r>
            <a:r>
              <a:rPr lang="en-US" dirty="0"/>
              <a:t> Tavern </a:t>
            </a:r>
            <a:r>
              <a:rPr lang="en-US" dirty="0" smtClean="0"/>
              <a:t>made it a site </a:t>
            </a:r>
            <a:r>
              <a:rPr lang="en-US" dirty="0"/>
              <a:t>of "de-</a:t>
            </a:r>
            <a:r>
              <a:rPr lang="en-US" dirty="0" err="1"/>
              <a:t>commodificatory</a:t>
            </a:r>
            <a:r>
              <a:rPr lang="en-US" dirty="0"/>
              <a:t> narrative acts” </a:t>
            </a:r>
            <a:endParaRPr lang="en-US" dirty="0" smtClean="0"/>
          </a:p>
          <a:p>
            <a:pPr lvl="1"/>
            <a:r>
              <a:rPr lang="en-US" dirty="0" smtClean="0"/>
              <a:t>telling stories</a:t>
            </a:r>
          </a:p>
          <a:p>
            <a:pPr lvl="1"/>
            <a:r>
              <a:rPr lang="en-US" dirty="0" smtClean="0"/>
              <a:t>talking </a:t>
            </a:r>
            <a:r>
              <a:rPr lang="en-US" dirty="0"/>
              <a:t>back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out of place” </a:t>
            </a:r>
            <a:endParaRPr lang="en-US" dirty="0" smtClean="0"/>
          </a:p>
          <a:p>
            <a:pPr lvl="1"/>
            <a:r>
              <a:rPr lang="en-US" dirty="0" smtClean="0"/>
              <a:t>“</a:t>
            </a:r>
            <a:r>
              <a:rPr lang="en-US" dirty="0"/>
              <a:t>boldface</a:t>
            </a:r>
            <a:r>
              <a:rPr lang="en-US" dirty="0" smtClean="0"/>
              <a:t>"</a:t>
            </a:r>
            <a:endParaRPr lang="en-US" dirty="0"/>
          </a:p>
          <a:p>
            <a:r>
              <a:rPr lang="en-US" dirty="0" smtClean="0"/>
              <a:t>black refusal </a:t>
            </a:r>
            <a:r>
              <a:rPr lang="en-US" dirty="0"/>
              <a:t>and critique </a:t>
            </a:r>
            <a:r>
              <a:rPr lang="en-US" dirty="0" smtClean="0"/>
              <a:t>as anti-surveillance</a:t>
            </a:r>
            <a:endParaRPr lang="en-US" dirty="0"/>
          </a:p>
          <a:p>
            <a:r>
              <a:rPr lang="en-US" dirty="0" smtClean="0"/>
              <a:t>black repossession </a:t>
            </a:r>
            <a:r>
              <a:rPr lang="en-US" dirty="0"/>
              <a:t>through testimony </a:t>
            </a:r>
          </a:p>
          <a:p>
            <a:r>
              <a:rPr lang="en-US" dirty="0"/>
              <a:t>“performative sensibility” </a:t>
            </a:r>
            <a:r>
              <a:rPr lang="en-US" dirty="0" smtClean="0"/>
              <a:t>of </a:t>
            </a:r>
            <a:r>
              <a:rPr lang="en-US" dirty="0"/>
              <a:t>being seen </a:t>
            </a:r>
            <a:r>
              <a:rPr lang="en-US" dirty="0" smtClean="0"/>
              <a:t>challenges </a:t>
            </a:r>
            <a:r>
              <a:rPr lang="en-US" dirty="0"/>
              <a:t>“</a:t>
            </a:r>
            <a:r>
              <a:rPr lang="en-US" dirty="0" err="1"/>
              <a:t>unvisibility</a:t>
            </a:r>
            <a:r>
              <a:rPr lang="en-US" dirty="0"/>
              <a:t>" </a:t>
            </a:r>
          </a:p>
          <a:p>
            <a:r>
              <a:rPr lang="en-US" dirty="0" err="1"/>
              <a:t>Fraunces</a:t>
            </a:r>
            <a:r>
              <a:rPr lang="en-US" dirty="0"/>
              <a:t> Tavern (Pearl and Broad in Lower Manhattan) as a black diasporic site </a:t>
            </a:r>
            <a:endParaRPr lang="en-US" dirty="0" smtClean="0"/>
          </a:p>
          <a:p>
            <a:r>
              <a:rPr lang="en-US" dirty="0" smtClean="0"/>
              <a:t>Ex: Lantern </a:t>
            </a:r>
            <a:r>
              <a:rPr lang="en-US" dirty="0"/>
              <a:t>Laws after 1712 slave revolt 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450" y="1055911"/>
            <a:ext cx="6559550" cy="441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4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120</TotalTime>
  <Words>104</Words>
  <Application>Microsoft Macintosh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Gill Sans MT</vt:lpstr>
      <vt:lpstr>Arial</vt:lpstr>
      <vt:lpstr>Gallery</vt:lpstr>
      <vt:lpstr>Surveillance and Dark Matter</vt:lpstr>
      <vt:lpstr>Manhunter</vt:lpstr>
      <vt:lpstr>Steve Mann’s Veillance Plane</vt:lpstr>
      <vt:lpstr>Book of Negroes</vt:lpstr>
      <vt:lpstr>Fraunces Tavern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Surveillance and Dark Matter</dc:title>
  <dc:creator>J M Johnson</dc:creator>
  <cp:lastModifiedBy>J M Johnson</cp:lastModifiedBy>
  <cp:revision>3</cp:revision>
  <dcterms:created xsi:type="dcterms:W3CDTF">2017-03-07T19:32:09Z</dcterms:created>
  <dcterms:modified xsi:type="dcterms:W3CDTF">2017-03-07T21:32:26Z</dcterms:modified>
</cp:coreProperties>
</file>