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639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3239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4083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5622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4737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9880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9273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256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2522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0027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1833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7225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7023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303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5888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0064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69B3E-A76A-4689-B656-33BE798491C8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5975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m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042" y="3771900"/>
            <a:ext cx="1678344" cy="1266119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380" y="3869834"/>
            <a:ext cx="1168185" cy="1168185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393" y="1683817"/>
            <a:ext cx="1458364" cy="1458364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439" y="3860800"/>
            <a:ext cx="1308234" cy="1308234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797" y="1868198"/>
            <a:ext cx="1089603" cy="1089603"/>
          </a:xfrm>
          <a:prstGeom prst="rect">
            <a:avLst/>
          </a:prstGeom>
        </p:spPr>
      </p:pic>
      <p:sp>
        <p:nvSpPr>
          <p:cNvPr id="29" name="Seta para a Esquerda 28"/>
          <p:cNvSpPr/>
          <p:nvPr/>
        </p:nvSpPr>
        <p:spPr>
          <a:xfrm>
            <a:off x="3638634" y="2170683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Seta para Cima 29"/>
          <p:cNvSpPr/>
          <p:nvPr/>
        </p:nvSpPr>
        <p:spPr>
          <a:xfrm>
            <a:off x="2379380" y="2852582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 para a Direita 30"/>
          <p:cNvSpPr/>
          <p:nvPr/>
        </p:nvSpPr>
        <p:spPr>
          <a:xfrm>
            <a:off x="3638634" y="416264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Seta para a Direita 31"/>
          <p:cNvSpPr/>
          <p:nvPr/>
        </p:nvSpPr>
        <p:spPr>
          <a:xfrm>
            <a:off x="6410208" y="421161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80670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Facetado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3</cp:revision>
  <dcterms:created xsi:type="dcterms:W3CDTF">2019-09-12T21:13:26Z</dcterms:created>
  <dcterms:modified xsi:type="dcterms:W3CDTF">2019-09-12T21:46:10Z</dcterms:modified>
</cp:coreProperties>
</file>