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3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8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62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473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8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7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5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2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2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8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97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42" y="3771900"/>
            <a:ext cx="1678344" cy="126611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80" y="3869834"/>
            <a:ext cx="1168185" cy="11681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93" y="1683817"/>
            <a:ext cx="1458364" cy="145836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39" y="3860800"/>
            <a:ext cx="1308234" cy="1308234"/>
          </a:xfrm>
          <a:prstGeom prst="rect">
            <a:avLst/>
          </a:prstGeom>
        </p:spPr>
      </p:pic>
      <p:sp>
        <p:nvSpPr>
          <p:cNvPr id="29" name="Seta para a Esquerda 28"/>
          <p:cNvSpPr/>
          <p:nvPr/>
        </p:nvSpPr>
        <p:spPr>
          <a:xfrm>
            <a:off x="3638634" y="21706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Cima 29"/>
          <p:cNvSpPr/>
          <p:nvPr/>
        </p:nvSpPr>
        <p:spPr>
          <a:xfrm>
            <a:off x="2379380" y="285258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>
            <a:off x="3638634" y="41626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6410208" y="4211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61" y="1772717"/>
            <a:ext cx="1157625" cy="11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2019-09-12T21:13:26Z</dcterms:created>
  <dcterms:modified xsi:type="dcterms:W3CDTF">2019-09-16T20:29:26Z</dcterms:modified>
</cp:coreProperties>
</file>