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4634B20-1119-4A84-BC7C-CD31C888BB89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D6FC4F2-3325-4512-A4C5-862BE5245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Proposta de Negócio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CODE  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2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89636" y="3284984"/>
            <a:ext cx="3918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 smtClean="0">
                <a:latin typeface="Bauhaus 93" panose="04030905020B02020C02" pitchFamily="82" charset="0"/>
              </a:rPr>
              <a:t>CodeOnce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os agrônomos, nas </a:t>
            </a:r>
            <a:r>
              <a:rPr lang="pt-BR" dirty="0" smtClean="0"/>
              <a:t>empresas produtoras </a:t>
            </a:r>
            <a:r>
              <a:rPr lang="pt-BR" dirty="0"/>
              <a:t>de frutas e hortaliças que utilizam refrigeração para armazenar </a:t>
            </a:r>
            <a:r>
              <a:rPr lang="pt-BR" dirty="0" smtClean="0"/>
              <a:t>o produto, deve-se existir  </a:t>
            </a:r>
            <a:r>
              <a:rPr lang="pt-BR" dirty="0"/>
              <a:t>um funcionário responsável pela refrigeração, conhecido como camarista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armazenamento refrigerado, que consiste na redução da temperatura e no controle da umidade relativa, é considerado o principal método para sua conservação, pois diminui o metabolismo </a:t>
            </a:r>
            <a:r>
              <a:rPr lang="pt-BR" dirty="0" smtClean="0"/>
              <a:t>celular</a:t>
            </a:r>
            <a:r>
              <a:rPr lang="pt-BR" dirty="0"/>
              <a:t> </a:t>
            </a:r>
            <a:r>
              <a:rPr lang="pt-BR" dirty="0" smtClean="0"/>
              <a:t>do alimento </a:t>
            </a:r>
            <a:r>
              <a:rPr lang="pt-BR" dirty="0"/>
              <a:t>retardando a sua rápida deterioração. Se bem conservado, </a:t>
            </a:r>
            <a:r>
              <a:rPr lang="pt-BR" dirty="0" smtClean="0"/>
              <a:t>o produto terá seu tempo de  prateleira estendido.</a:t>
            </a:r>
          </a:p>
          <a:p>
            <a:r>
              <a:rPr lang="pt-BR" dirty="0" smtClean="0"/>
              <a:t>Por exemplo no </a:t>
            </a:r>
            <a:r>
              <a:rPr lang="pt-BR" dirty="0"/>
              <a:t>caso de armazenamento </a:t>
            </a:r>
            <a:r>
              <a:rPr lang="pt-BR" dirty="0" smtClean="0"/>
              <a:t>temporário de tomates </a:t>
            </a:r>
            <a:r>
              <a:rPr lang="pt-BR" dirty="0"/>
              <a:t>nos </a:t>
            </a:r>
            <a:r>
              <a:rPr lang="pt-BR" i="1" dirty="0" smtClean="0"/>
              <a:t>boxes </a:t>
            </a:r>
            <a:r>
              <a:rPr lang="pt-BR" dirty="0" smtClean="0"/>
              <a:t>refrigerados</a:t>
            </a:r>
            <a:r>
              <a:rPr lang="pt-BR" dirty="0"/>
              <a:t>, esse profissional </a:t>
            </a:r>
            <a:r>
              <a:rPr lang="pt-BR" dirty="0" smtClean="0"/>
              <a:t>teria que manter </a:t>
            </a:r>
            <a:r>
              <a:rPr lang="pt-BR" dirty="0"/>
              <a:t>as caixas em câmara fria na temperatura sempre (8-12°C</a:t>
            </a:r>
            <a:r>
              <a:rPr lang="pt-BR" dirty="0" smtClean="0"/>
              <a:t>)</a:t>
            </a:r>
            <a:r>
              <a:rPr lang="pt-BR" dirty="0"/>
              <a:t> ou em local fresco e arejado, protegido do sol e da chuva, </a:t>
            </a:r>
            <a:r>
              <a:rPr lang="pt-BR" dirty="0" smtClean="0"/>
              <a:t> medindo e  observando  </a:t>
            </a:r>
            <a:r>
              <a:rPr lang="pt-BR" dirty="0"/>
              <a:t>a temperatura </a:t>
            </a:r>
            <a:r>
              <a:rPr lang="pt-BR" dirty="0" smtClean="0"/>
              <a:t>corriqueiramente.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 e estatísticas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As empresas produtora de frutas e hortaliças gastam em média R$ 14.400 anualmente </a:t>
            </a:r>
          </a:p>
          <a:p>
            <a:r>
              <a:rPr lang="pt-BR" dirty="0" smtClean="0"/>
              <a:t>por cada funcionário  Camarista responsável pela medição da temperatura e umidade.  </a:t>
            </a:r>
          </a:p>
          <a:p>
            <a:r>
              <a:rPr lang="pt-BR" dirty="0" smtClean="0"/>
              <a:t>Estaremos desenvolvendo um dispositivo que irá ajudar a monitorar a temperatura e umidade do produto indicado, para posterior consulta via aplicação web.</a:t>
            </a:r>
          </a:p>
          <a:p>
            <a:r>
              <a:rPr lang="pt-BR" dirty="0"/>
              <a:t>S</a:t>
            </a:r>
            <a:r>
              <a:rPr lang="pt-BR" dirty="0" smtClean="0"/>
              <a:t>olução </a:t>
            </a:r>
            <a:r>
              <a:rPr lang="pt-BR" dirty="0"/>
              <a:t>que </a:t>
            </a:r>
            <a:r>
              <a:rPr lang="pt-BR" dirty="0" smtClean="0"/>
              <a:t>permite </a:t>
            </a:r>
            <a:r>
              <a:rPr lang="pt-BR" dirty="0"/>
              <a:t>o monitoramento contínuo de seus produtos 24 horas por dia, durante os 7 dias da semana. 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/>
              <a:t>D</a:t>
            </a:r>
            <a:r>
              <a:rPr lang="pt-BR" smtClean="0"/>
              <a:t>ispensa-se o </a:t>
            </a:r>
            <a:r>
              <a:rPr lang="pt-BR" dirty="0" smtClean="0"/>
              <a:t>funcionário reduzindo o custo para a empresa.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</a:t>
            </a:r>
            <a:r>
              <a:rPr lang="pt-BR" smtClean="0"/>
              <a:t>econômicos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ENVOLVIDA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0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Os alimentos, por exemplo os tomates são armazenados em câmaras climáticas. </a:t>
            </a:r>
            <a:r>
              <a:rPr lang="pt-BR" sz="2800" dirty="0" smtClean="0"/>
              <a:t> </a:t>
            </a:r>
            <a:r>
              <a:rPr lang="pt-BR" dirty="0" smtClean="0"/>
              <a:t>São instalados os sensores nessas câmaras, onde serão coletados informações de temperatura e umidade por minuto. Qualquer tipo de alteração, o sensor  vai adicionar</a:t>
            </a:r>
            <a:r>
              <a:rPr lang="pt-BR" dirty="0"/>
              <a:t> </a:t>
            </a:r>
            <a:r>
              <a:rPr lang="pt-BR" dirty="0" smtClean="0"/>
              <a:t>as informações ao cliente.</a:t>
            </a:r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35560"/>
            <a:ext cx="2939819" cy="2204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195736" y="4797152"/>
                <a:ext cx="33843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97152"/>
                <a:ext cx="338437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581128"/>
            <a:ext cx="1154862" cy="1234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85825" y="4783036"/>
                <a:ext cx="1378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25" y="4783036"/>
                <a:ext cx="137849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31" y="4508886"/>
            <a:ext cx="2120088" cy="14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Junto ao </a:t>
            </a:r>
            <a:r>
              <a:rPr lang="pt-BR" dirty="0" err="1" smtClean="0"/>
              <a:t>Arduino</a:t>
            </a:r>
            <a:r>
              <a:rPr lang="pt-BR" dirty="0" smtClean="0"/>
              <a:t> UNO, o sensor DHT11 faz a leitura e monitoramento da câmara climática, coletando DADOS sobre a temperatura e umidade do ambiente. E alertando o cliente sobre alterações na temperatura ou erros.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56106"/>
            <a:ext cx="5256584" cy="25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01891" cy="1719903"/>
          </a:xfrm>
        </p:spPr>
        <p:txBody>
          <a:bodyPr>
            <a:normAutofit/>
          </a:bodyPr>
          <a:lstStyle/>
          <a:p>
            <a:r>
              <a:rPr lang="pt-BR" dirty="0" smtClean="0"/>
              <a:t>No momento em que são coletadas </a:t>
            </a:r>
            <a:r>
              <a:rPr lang="pt-BR" dirty="0"/>
              <a:t>o</a:t>
            </a:r>
            <a:r>
              <a:rPr lang="pt-BR" dirty="0" smtClean="0"/>
              <a:t>s dados do </a:t>
            </a:r>
            <a:r>
              <a:rPr lang="pt-BR" dirty="0" err="1" smtClean="0"/>
              <a:t>Arduino</a:t>
            </a:r>
            <a:r>
              <a:rPr lang="pt-BR" dirty="0" smtClean="0"/>
              <a:t>, será enviado as informações para o BANCO DE DADOS em NUVEM. O cliente poderá ter acesso e controle da temperatura e umidade das câmaras, automatizando o processo de checagem, reduzindo custos para a  empresa, ganhando tempo </a:t>
            </a:r>
            <a:r>
              <a:rPr lang="pt-BR" smtClean="0"/>
              <a:t>e eficiência.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/</a:t>
            </a:r>
            <a:br>
              <a:rPr lang="pt-BR" dirty="0" smtClean="0"/>
            </a:br>
            <a:r>
              <a:rPr lang="pt-BR" dirty="0" smtClean="0"/>
              <a:t>nuvem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54362"/>
            <a:ext cx="3816424" cy="24534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77306" y="381635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Funcionário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432038"/>
            <a:ext cx="3150350" cy="1800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199232" y="3906525"/>
            <a:ext cx="286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Banco de  Dados /Nuvem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50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87251" y="332656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Banco de Dados /</a:t>
            </a:r>
            <a:br>
              <a:rPr lang="pt-BR" dirty="0" smtClean="0"/>
            </a:br>
            <a:r>
              <a:rPr lang="pt-BR" dirty="0" smtClean="0"/>
              <a:t>nuvem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87251" y="332656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Banco de Dados /</a:t>
            </a:r>
            <a:br>
              <a:rPr lang="pt-BR" dirty="0" smtClean="0"/>
            </a:br>
            <a:r>
              <a:rPr lang="pt-BR" dirty="0" smtClean="0"/>
              <a:t>nuvem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354</TotalTime>
  <Words>339</Words>
  <Application>Microsoft Office PowerPoint</Application>
  <PresentationFormat>Apresentação na tela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Bauhaus 93</vt:lpstr>
      <vt:lpstr>Cambria Math</vt:lpstr>
      <vt:lpstr>Garamond</vt:lpstr>
      <vt:lpstr>Tahoma</vt:lpstr>
      <vt:lpstr>Tunga</vt:lpstr>
      <vt:lpstr>BlackTie</vt:lpstr>
      <vt:lpstr>CODE  ONCE</vt:lpstr>
      <vt:lpstr>Tendência e estatísticas</vt:lpstr>
      <vt:lpstr>Aspectos econômicos </vt:lpstr>
      <vt:lpstr>TECNOLOGIA ENVOLVIDA</vt:lpstr>
      <vt:lpstr>Armazenamento</vt:lpstr>
      <vt:lpstr>Sensor  </vt:lpstr>
      <vt:lpstr>Banco de Dados / nuvem </vt:lpstr>
      <vt:lpstr>Banco de Dados / nuvem </vt:lpstr>
      <vt:lpstr>Banco de Dados / nuvem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nicoli prado</dc:creator>
  <cp:lastModifiedBy>Aluno</cp:lastModifiedBy>
  <cp:revision>52</cp:revision>
  <dcterms:created xsi:type="dcterms:W3CDTF">2019-08-31T15:43:57Z</dcterms:created>
  <dcterms:modified xsi:type="dcterms:W3CDTF">2019-09-02T19:40:38Z</dcterms:modified>
</cp:coreProperties>
</file>