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208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D9BE-6D52-466D-ACB4-C8BC799898F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920E-2FD3-4707-91F9-CAFCCDE8C6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9"/>
          <p:cNvSpPr>
            <a:spLocks noChangeShapeType="1"/>
          </p:cNvSpPr>
          <p:nvPr/>
        </p:nvSpPr>
        <p:spPr bwMode="auto">
          <a:xfrm>
            <a:off x="2633785" y="6424620"/>
            <a:ext cx="108813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689113" y="1474406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identified in MEDLINE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5"/>
          <p:cNvSpPr>
            <a:spLocks noChangeArrowheads="1"/>
          </p:cNvSpPr>
          <p:nvPr/>
        </p:nvSpPr>
        <p:spPr bwMode="auto">
          <a:xfrm rot="16200000">
            <a:off x="-305456" y="3576535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Screening</a:t>
            </a:r>
            <a:endParaRPr kumimoji="0" lang="en-CA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1"/>
          <p:cNvSpPr>
            <a:spLocks noChangeArrowheads="1"/>
          </p:cNvSpPr>
          <p:nvPr/>
        </p:nvSpPr>
        <p:spPr bwMode="auto">
          <a:xfrm rot="16200000">
            <a:off x="-305456" y="6776935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 rot="16200000">
            <a:off x="-305456" y="5176735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Eligibility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2"/>
          <p:cNvSpPr>
            <a:spLocks noChangeShapeType="1"/>
          </p:cNvSpPr>
          <p:nvPr/>
        </p:nvSpPr>
        <p:spPr bwMode="auto">
          <a:xfrm>
            <a:off x="1317763" y="2160394"/>
            <a:ext cx="0" cy="2743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1"/>
          <p:cNvSpPr>
            <a:spLocks noChangeShapeType="1"/>
          </p:cNvSpPr>
          <p:nvPr/>
        </p:nvSpPr>
        <p:spPr bwMode="auto">
          <a:xfrm>
            <a:off x="5544578" y="2154607"/>
            <a:ext cx="0" cy="2743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 rot="16200000">
            <a:off x="-305456" y="1976335"/>
            <a:ext cx="13716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endParaRPr kumimoji="0" lang="en-CA" altLang="en-US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913642" y="1474406"/>
            <a:ext cx="1261872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identified through other sources 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87588" y="2429003"/>
            <a:ext cx="5486401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records identified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798700" y="3718242"/>
            <a:ext cx="1670050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screened on title/abstract 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21209" y="4507703"/>
            <a:ext cx="2452779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excluded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798700" y="5299808"/>
            <a:ext cx="1714500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Full-text articles assessed for eligibility 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21209" y="5576552"/>
            <a:ext cx="2452779" cy="1971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Full-text articles excluded (n = XX)</a:t>
            </a:r>
            <a:endParaRPr kumimoji="0" lang="en-CA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CA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semantic task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 </a:t>
            </a:r>
            <a:endParaRPr kumimoji="0" lang="en-CA" altLang="en-US" sz="400" b="0" u="none" strike="noStrike" cap="none" normalizeH="0" baseline="0" dirty="0">
              <a:ln>
                <a:noFill/>
              </a:ln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CA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Composite score only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 of a series of publications from the same specific cohort 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XX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kumimoji="0" lang="en-US" altLang="en-US" sz="1100" b="0" u="none" strike="noStrike" cap="none" normalizeH="0" baseline="0" dirty="0">
              <a:ln>
                <a:noFill/>
              </a:ln>
              <a:effectLst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CA" alt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sample size &lt;50 </a:t>
            </a:r>
            <a:r>
              <a:rPr lang="en-CA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XX</a:t>
            </a:r>
            <a:r>
              <a:rPr lang="en-CA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controls amyloid negative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XX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en-US" altLang="en-US" sz="1100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Insufficient information for effect size computation 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</a:t>
            </a:r>
            <a:r>
              <a:rPr kumimoji="0" lang="en-CA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XX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.... (n = XX)</a:t>
            </a:r>
            <a:endParaRPr kumimoji="0" lang="en-US" altLang="en-US" sz="18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98700" y="6999655"/>
            <a:ext cx="1714500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Studies included 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meta-analysis 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13"/>
          <p:cNvSpPr>
            <a:spLocks noChangeShapeType="1"/>
          </p:cNvSpPr>
          <p:nvPr/>
        </p:nvSpPr>
        <p:spPr bwMode="auto">
          <a:xfrm>
            <a:off x="2633725" y="2984639"/>
            <a:ext cx="0" cy="7315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2"/>
          <p:cNvSpPr>
            <a:spLocks noChangeShapeType="1"/>
          </p:cNvSpPr>
          <p:nvPr/>
        </p:nvSpPr>
        <p:spPr bwMode="auto">
          <a:xfrm>
            <a:off x="2633725" y="4265387"/>
            <a:ext cx="0" cy="10332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1"/>
          <p:cNvSpPr>
            <a:spLocks noChangeShapeType="1"/>
          </p:cNvSpPr>
          <p:nvPr/>
        </p:nvSpPr>
        <p:spPr bwMode="auto">
          <a:xfrm>
            <a:off x="2633725" y="5848548"/>
            <a:ext cx="0" cy="11521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0"/>
          <p:cNvSpPr>
            <a:spLocks noChangeShapeType="1"/>
          </p:cNvSpPr>
          <p:nvPr/>
        </p:nvSpPr>
        <p:spPr bwMode="auto">
          <a:xfrm>
            <a:off x="2635063" y="4782023"/>
            <a:ext cx="108813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721209" y="3076079"/>
            <a:ext cx="2452779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Duplicates removed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7"/>
          <p:cNvSpPr>
            <a:spLocks noChangeShapeType="1"/>
          </p:cNvSpPr>
          <p:nvPr/>
        </p:nvSpPr>
        <p:spPr bwMode="auto">
          <a:xfrm>
            <a:off x="2633785" y="3350399"/>
            <a:ext cx="108813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094241" y="1474406"/>
            <a:ext cx="1261872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identified in </a:t>
            </a:r>
            <a:r>
              <a:rPr kumimoji="0" lang="en-CA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Embase</a:t>
            </a: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utoShape 5"/>
          <p:cNvSpPr>
            <a:spLocks noChangeShapeType="1"/>
          </p:cNvSpPr>
          <p:nvPr/>
        </p:nvSpPr>
        <p:spPr bwMode="auto">
          <a:xfrm>
            <a:off x="2725177" y="2154607"/>
            <a:ext cx="0" cy="2743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503941" y="1474406"/>
            <a:ext cx="1261872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Records identified in PsycINFO</a:t>
            </a:r>
            <a:b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3"/>
          <p:cNvSpPr>
            <a:spLocks noChangeShapeType="1"/>
          </p:cNvSpPr>
          <p:nvPr/>
        </p:nvSpPr>
        <p:spPr bwMode="auto">
          <a:xfrm>
            <a:off x="4134877" y="2154607"/>
            <a:ext cx="0" cy="2743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87588" y="6150300"/>
            <a:ext cx="1335024" cy="5486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Snowballing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(n = XX)</a:t>
            </a:r>
            <a:endParaRPr kumimoji="0" lang="en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AutoShape 10"/>
          <p:cNvSpPr>
            <a:spLocks noChangeShapeType="1"/>
          </p:cNvSpPr>
          <p:nvPr/>
        </p:nvSpPr>
        <p:spPr bwMode="auto">
          <a:xfrm>
            <a:off x="2020895" y="6424620"/>
            <a:ext cx="61264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2"/>
          <p:cNvSpPr>
            <a:spLocks noChangeShapeType="1"/>
          </p:cNvSpPr>
          <p:nvPr/>
        </p:nvSpPr>
        <p:spPr bwMode="auto">
          <a:xfrm>
            <a:off x="1317763" y="2154419"/>
            <a:ext cx="0" cy="2743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180</Words>
  <Application>Microsoft Office PowerPoint</Application>
  <PresentationFormat>A4 (210 x 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 Vonk</dc:creator>
  <cp:lastModifiedBy>Pelgrim, T.A.D. (Teuntje)</cp:lastModifiedBy>
  <cp:revision>59</cp:revision>
  <dcterms:created xsi:type="dcterms:W3CDTF">2020-06-13T06:39:00Z</dcterms:created>
  <dcterms:modified xsi:type="dcterms:W3CDTF">2021-04-02T09:53:34Z</dcterms:modified>
</cp:coreProperties>
</file>