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c01e22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7c01e22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63807bb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763807bb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이렇게 NumPy를 이용해 똑같이 처리할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이것은 어떤 데이터셋, 예를 들면 이미지 분류는 단일 가중치 행렬로 다루기에는 너무  복잡한 패턴을 담고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여기서는 새로운 신경망이 꽤 복잡한 패턴도 다룰 수 있다는 정도만 알아 두고 넘어간다.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3807bb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763807bb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3807b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3807b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 행으로만 이루어진 행렬 = 벡터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NumPy에서는 일반적인 수학 표기법(행 개수, 열 개수)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3807bb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3807bb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a*c는 벡터와 행렬의 곱. 열 개수가 같기 때문에 각 행에 대해 요소별 벡터 곱을 하듯 곱 가능.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3807bb3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3807bb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3807bb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3807bb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647265"/>
            <a:ext cx="685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3546898" y="-6451"/>
            <a:ext cx="5597100" cy="2463900"/>
          </a:xfrm>
          <a:prstGeom prst="rtTriangle">
            <a:avLst/>
          </a:prstGeom>
          <a:solidFill>
            <a:srgbClr val="FEAF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10800000">
            <a:off x="7010464" y="-6637"/>
            <a:ext cx="2143500" cy="4773900"/>
          </a:xfrm>
          <a:prstGeom prst="rtTriangle">
            <a:avLst/>
          </a:prstGeom>
          <a:solidFill>
            <a:srgbClr val="7FC24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>
            <a:off x="4933864" y="2600050"/>
            <a:ext cx="4220100" cy="2543400"/>
          </a:xfrm>
          <a:prstGeom prst="rtTriangle">
            <a:avLst/>
          </a:prstGeom>
          <a:solidFill>
            <a:srgbClr val="00B8F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ê°ì²ëíêµ logo\ì ëí ì´ë¯¸ì§ ê²ìê²°ê³¼" id="20" name="Google Shape;20;p2"/>
          <p:cNvPicPr preferRelativeResize="0"/>
          <p:nvPr/>
        </p:nvPicPr>
        <p:blipFill rotWithShape="1">
          <a:blip r:embed="rId2">
            <a:alphaModFix/>
          </a:blip>
          <a:srcRect b="41625" l="0" r="0" t="24412"/>
          <a:stretch/>
        </p:blipFill>
        <p:spPr>
          <a:xfrm>
            <a:off x="7719042" y="113176"/>
            <a:ext cx="1592616" cy="9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-138872" y="4897801"/>
            <a:ext cx="9677400" cy="239400"/>
          </a:xfrm>
          <a:prstGeom prst="rect">
            <a:avLst/>
          </a:prstGeom>
          <a:solidFill>
            <a:srgbClr val="05359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 Modality Medical Imaging Lab.                                                                                                                                                                                                             Gachon University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18908"/>
            <a:ext cx="392906" cy="21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0" y="0"/>
            <a:ext cx="914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0" y="609169"/>
            <a:ext cx="9144000" cy="4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138872" y="4897801"/>
            <a:ext cx="9677400" cy="239400"/>
          </a:xfrm>
          <a:prstGeom prst="rect">
            <a:avLst/>
          </a:prstGeom>
          <a:solidFill>
            <a:srgbClr val="05359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 Modality Medical Imaging Lab.                                                                                                                                                                                                             Gachon University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0" y="4857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5359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18908"/>
            <a:ext cx="392906" cy="21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ctrTitle"/>
          </p:nvPr>
        </p:nvSpPr>
        <p:spPr>
          <a:xfrm>
            <a:off x="510750" y="781050"/>
            <a:ext cx="8122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ko" sz="3000"/>
              <a:t>딥러닝 세미나</a:t>
            </a:r>
            <a:endParaRPr sz="3000"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Chapter3. 신경망을 소개합니다: 순전파</a:t>
            </a:r>
            <a:endParaRPr sz="2300"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(예측에 관한 예측 - 요약)</a:t>
            </a:r>
            <a:endParaRPr sz="2300"/>
          </a:p>
        </p:txBody>
      </p:sp>
      <p:sp>
        <p:nvSpPr>
          <p:cNvPr id="37" name="Google Shape;37;p4"/>
          <p:cNvSpPr txBox="1"/>
          <p:nvPr/>
        </p:nvSpPr>
        <p:spPr>
          <a:xfrm>
            <a:off x="1608825" y="28971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ko"/>
              <a:t>20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</a:t>
            </a:r>
            <a:r>
              <a:rPr lang="ko"/>
              <a:t>1</a:t>
            </a: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03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이예린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0" y="0"/>
            <a:ext cx="914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2800"/>
              <a:t>Contents</a:t>
            </a:r>
            <a:endParaRPr sz="2800"/>
          </a:p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0" y="464844"/>
            <a:ext cx="9144000" cy="4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예측에 관한 예측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NumPy 빠르게 입문하기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요약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0" y="0"/>
            <a:ext cx="914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2500"/>
              <a:t>예측에 관한 예측</a:t>
            </a:r>
            <a:endParaRPr sz="2500"/>
          </a:p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0" y="464844"/>
            <a:ext cx="9144000" cy="4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신경망은 적충 가능하다.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: 신경망에서 나오는 출력 결과는 다른 신경망에 입력으로 공급할 수 있다.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Arial"/>
                <a:ea typeface="Arial"/>
                <a:cs typeface="Arial"/>
                <a:sym typeface="Arial"/>
              </a:rPr>
              <a:t>⇒ 두 번의 연속적인 벡터-행렬 곱을 낳음.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2827" r="0" t="0"/>
          <a:stretch/>
        </p:blipFill>
        <p:spPr>
          <a:xfrm>
            <a:off x="596500" y="1983938"/>
            <a:ext cx="233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2581"/>
          <a:stretch/>
        </p:blipFill>
        <p:spPr>
          <a:xfrm>
            <a:off x="3347438" y="2050575"/>
            <a:ext cx="2390775" cy="21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5">
            <a:alphaModFix/>
          </a:blip>
          <a:srcRect b="0" l="0" r="2334" t="2997"/>
          <a:stretch/>
        </p:blipFill>
        <p:spPr>
          <a:xfrm>
            <a:off x="6156725" y="2050588"/>
            <a:ext cx="2390775" cy="21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0" y="0"/>
            <a:ext cx="914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2500"/>
              <a:t>예측에 관한 예측</a:t>
            </a:r>
            <a:endParaRPr sz="2500"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2827" r="0" t="0"/>
          <a:stretch/>
        </p:blipFill>
        <p:spPr>
          <a:xfrm>
            <a:off x="596525" y="529650"/>
            <a:ext cx="2332425" cy="21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2581"/>
          <a:stretch/>
        </p:blipFill>
        <p:spPr>
          <a:xfrm>
            <a:off x="3347450" y="529650"/>
            <a:ext cx="2390775" cy="21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5">
            <a:alphaModFix/>
          </a:blip>
          <a:srcRect b="0" l="0" r="4716" t="2997"/>
          <a:stretch/>
        </p:blipFill>
        <p:spPr>
          <a:xfrm>
            <a:off x="6156725" y="529650"/>
            <a:ext cx="2332425" cy="21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700" y="2733525"/>
            <a:ext cx="21240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8538" y="2762100"/>
            <a:ext cx="20669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 rotWithShape="1">
          <a:blip r:embed="rId8">
            <a:alphaModFix/>
          </a:blip>
          <a:srcRect b="0" l="0" r="0" t="4242"/>
          <a:stretch/>
        </p:blipFill>
        <p:spPr>
          <a:xfrm>
            <a:off x="6156725" y="2776399"/>
            <a:ext cx="23431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0" y="0"/>
            <a:ext cx="914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 sz="2500"/>
              <a:t>예측에 관한 예측</a:t>
            </a:r>
            <a:endParaRPr sz="2500"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1283"/>
          <a:stretch/>
        </p:blipFill>
        <p:spPr>
          <a:xfrm>
            <a:off x="1464950" y="600075"/>
            <a:ext cx="2630600" cy="421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4">
            <a:alphaModFix/>
          </a:blip>
          <a:srcRect b="0" l="5151" r="15470" t="0"/>
          <a:stretch/>
        </p:blipFill>
        <p:spPr>
          <a:xfrm>
            <a:off x="5324350" y="934200"/>
            <a:ext cx="2035975" cy="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/>
        </p:nvSpPr>
        <p:spPr>
          <a:xfrm>
            <a:off x="5079325" y="600075"/>
            <a:ext cx="1240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[결과값]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98925" y="545375"/>
            <a:ext cx="1240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[NumPy code]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0" y="0"/>
            <a:ext cx="9144000" cy="47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NumPy 빠르게 입문하기</a:t>
            </a:r>
            <a:endParaRPr sz="2500"/>
          </a:p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0" y="609169"/>
            <a:ext cx="9144000" cy="421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ko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NumPy : C언어로 구현된 파이썬 라이브러리로써, 고성능 수치계산을 위해 제작됨.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Numerical Python의 줄임말로, NumPy는 벡터 및 행렬 연산에 있어서 매우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편리한 기능 제공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75" y="1786175"/>
            <a:ext cx="4055250" cy="21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075" y="3240876"/>
            <a:ext cx="4663850" cy="13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0" y="609169"/>
            <a:ext cx="9144000" cy="421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NumPy 연산</a:t>
            </a:r>
            <a:endParaRPr/>
          </a:p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0" y="0"/>
            <a:ext cx="9144000" cy="47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NumPy 빠르게 입문하기</a:t>
            </a:r>
            <a:endParaRPr sz="2500"/>
          </a:p>
        </p:txBody>
      </p:sp>
      <p:pic>
        <p:nvPicPr>
          <p:cNvPr id="87" name="Google Shape;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500" y="1108863"/>
            <a:ext cx="6145000" cy="23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 txBox="1"/>
          <p:nvPr/>
        </p:nvSpPr>
        <p:spPr>
          <a:xfrm>
            <a:off x="192875" y="3664750"/>
            <a:ext cx="86583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요소별 연산(+, -, *, /)을 수행하기 위해서는 피연산자인 두변수의 열 개수가 같거나, 두 변수 중 하나는 열이 1개만 있어야 한다.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0" y="609169"/>
            <a:ext cx="9144000" cy="421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내적</a:t>
            </a:r>
            <a:endParaRPr/>
          </a:p>
        </p:txBody>
      </p:sp>
      <p:sp>
        <p:nvSpPr>
          <p:cNvPr id="94" name="Google Shape;94;p11"/>
          <p:cNvSpPr txBox="1"/>
          <p:nvPr>
            <p:ph type="title"/>
          </p:nvPr>
        </p:nvSpPr>
        <p:spPr>
          <a:xfrm>
            <a:off x="0" y="0"/>
            <a:ext cx="9144000" cy="47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NumPy 빠르게 입문하기</a:t>
            </a:r>
            <a:endParaRPr sz="2500"/>
          </a:p>
        </p:txBody>
      </p:sp>
      <p:sp>
        <p:nvSpPr>
          <p:cNvPr id="95" name="Google Shape;95;p11"/>
          <p:cNvSpPr txBox="1"/>
          <p:nvPr/>
        </p:nvSpPr>
        <p:spPr>
          <a:xfrm>
            <a:off x="5507075" y="1070150"/>
            <a:ext cx="3344100" cy="3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‘.dot’은 내적의 기호.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ex. (a, b) .dot (b, c) = (a, c)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⇒ 왼쪽 행렬의 열 개수는 반드시 오른쪽에 위치한 변수의 행 개수와 일치해야 함.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25" y="1070151"/>
            <a:ext cx="4928799" cy="37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0" y="609169"/>
            <a:ext cx="9144000" cy="421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신경망의 지능은 사용자가 부여한 가중치에 달려있다.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순전파: 신경망을 통해 입력 데이터를 취하고 예측을 수행한 과정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→ 활성화가 신경망을 통해 앞으로 전달되기 때문에 순전파라고 하고,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활성화란, 가중치를 제외한 모든 예측에 대해 고유한 숫자들을 말함.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4장에서는 신경망이 더 정확한 예측을 할 수 있도록 하는 </a:t>
            </a:r>
            <a:r>
              <a:rPr lang="ko" u="sng">
                <a:solidFill>
                  <a:srgbClr val="000000"/>
                </a:solidFill>
              </a:rPr>
              <a:t>가중치 설정 방법</a:t>
            </a:r>
            <a:r>
              <a:rPr lang="ko"/>
              <a:t>을 배울것이다.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 txBox="1"/>
          <p:nvPr>
            <p:ph type="title"/>
          </p:nvPr>
        </p:nvSpPr>
        <p:spPr>
          <a:xfrm>
            <a:off x="0" y="0"/>
            <a:ext cx="9144000" cy="47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요약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