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D3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7782-FFF3-C93B-AC2A-1877270D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60198-C9E3-2CF1-C93E-57B9FB82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2134-1746-21A7-F3DE-C5A3ABB8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0995-2398-E032-D729-C7EF5898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4D55-F090-F5C8-4362-D23EEE32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36D-FA37-3F16-88BE-4CC2778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A044E-67E6-764B-B8D4-C8E4D184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E4A-BB20-67E7-FA5D-BC70DE60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F47-B542-65E9-98C2-709499A9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AE5B-6976-C3AE-C14E-CFDC3D3F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4593-5B38-E89E-AB20-972E2388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C7BC8-BD71-C069-B46C-E41634FE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C0B6-6B30-F025-D610-C21CAB40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1D97-BA95-554A-29A8-F5870439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F742-E5B3-FE6C-DE98-CC8B706A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4454-991A-6443-1F23-AF21ACBA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61CB-A854-AD04-E9AA-97F6BAC3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C165-52CD-A595-DC1E-3C621FD2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D289-19C2-EC4B-7DC2-710156AD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0810-661A-1E4B-9275-47A8DCB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3EFB-7D13-A244-8BBC-538AE0D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885A-E19A-AFAA-5CB3-A10A2105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3080-4E79-3866-B575-63542F0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7E9E-5CFA-95FF-C23E-E85DC539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F342-B97F-E689-139C-F6EE2E2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869-AB72-E714-D8BE-C45837C4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63B1-1270-7118-D7E3-A6C631DB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33CA9-C480-AC55-2F92-4645EE55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0CCE-AC79-3219-CE92-7F7A4342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610B-75BC-8A13-DDF5-70C5D6A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8C15-17FB-F6AB-9F0A-6B34C1B8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724B-24E2-73A3-C026-64C11474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3458-7FCC-1813-2CD9-A6E1F9B9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4660-8D94-33CA-A147-778D7AE3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92250-BDDE-6BEA-4F89-C224B4B1F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E128-C449-8168-17C8-FA92C45EF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C247B-0C6C-A11C-44CD-1F33937A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9CF89-F56D-F041-4308-12251D41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912EC-89C1-8B8F-770F-DD67693A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A259-B172-7EB2-766D-155ADF69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8A7BA-D82D-487F-2EF7-F3D515F9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FADC-7473-BE1E-23CF-A562C595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38434-2143-715C-154B-F49C07C8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8822D-05A2-4A13-F880-491A3E1B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7E0D8-0256-C164-3C45-A39F5AAF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A73C5-291E-F26B-84D9-DF8E8D89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EA5-BC83-6C69-0411-99AB6E1C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D3E4-A8F7-4416-E79D-3E69990A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707F5-3B2C-9443-6865-5636786A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D9C0-A540-4BA0-2654-925F331C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B46D-17DD-8A93-1B21-E4177FF0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1EF96-3DB1-F926-2F89-4A595888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DABE-E29B-CA07-22AC-0D1EB06F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5B544-378C-447C-3E0E-5E10F519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31E19-530A-3E84-D2F1-9576A6C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9C78-6896-FE50-6C4B-2E848501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82CB-42D9-47CA-C2A3-DFB64F29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BE3E5-9573-0C78-0E68-60ABE1CA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7343-AFA6-9BA9-2D2D-C838B8D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362A-E4A8-3957-B661-90B78D09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B937-4238-0E7B-6CB7-B30F14822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A508-1D07-4A92-95E9-DFDEBA7ABC5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E679-4C05-5CA0-6674-EBF4E36BB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2D6F-99BD-2CB1-6052-63A34B59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5CF4-D4FD-4C8C-86D1-7B402053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F79A15B-71D5-D6B2-E55B-1AE0A54A0E03}"/>
              </a:ext>
            </a:extLst>
          </p:cNvPr>
          <p:cNvSpPr/>
          <p:nvPr/>
        </p:nvSpPr>
        <p:spPr>
          <a:xfrm>
            <a:off x="6174060" y="1664803"/>
            <a:ext cx="3196951" cy="716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7CB0B-5A7C-C7FE-3787-697B6380D541}"/>
              </a:ext>
            </a:extLst>
          </p:cNvPr>
          <p:cNvSpPr/>
          <p:nvPr/>
        </p:nvSpPr>
        <p:spPr>
          <a:xfrm rot="5400000">
            <a:off x="7405399" y="2867252"/>
            <a:ext cx="3199187" cy="732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19146F-DEC4-5D0A-5594-899A6080A71E}"/>
              </a:ext>
            </a:extLst>
          </p:cNvPr>
          <p:cNvSpPr/>
          <p:nvPr/>
        </p:nvSpPr>
        <p:spPr>
          <a:xfrm rot="5400000">
            <a:off x="4918774" y="2886188"/>
            <a:ext cx="3199187" cy="732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0CC841-43DE-5BF8-4C3F-94C0F326CEF9}"/>
              </a:ext>
            </a:extLst>
          </p:cNvPr>
          <p:cNvSpPr/>
          <p:nvPr/>
        </p:nvSpPr>
        <p:spPr>
          <a:xfrm>
            <a:off x="6152349" y="4174540"/>
            <a:ext cx="3242609" cy="6918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0BCB03-45FF-6AA2-34FF-9D17FFCDD6E7}"/>
              </a:ext>
            </a:extLst>
          </p:cNvPr>
          <p:cNvGrpSpPr/>
          <p:nvPr/>
        </p:nvGrpSpPr>
        <p:grpSpPr>
          <a:xfrm>
            <a:off x="665341" y="615901"/>
            <a:ext cx="3200400" cy="3200400"/>
            <a:chOff x="1560848" y="1633676"/>
            <a:chExt cx="3200400" cy="3200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584C42-89EE-27D9-2F30-8E1972315A78}"/>
                </a:ext>
              </a:extLst>
            </p:cNvPr>
            <p:cNvSpPr/>
            <p:nvPr/>
          </p:nvSpPr>
          <p:spPr>
            <a:xfrm>
              <a:off x="1560848" y="1633676"/>
              <a:ext cx="3199187" cy="3200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A0E515-A8EC-9F05-9511-62A45F5B43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4140067"/>
              <a:ext cx="320040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ADFC4F-709A-9208-EA3F-2460209B7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1973901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12ED35-2D08-12D7-A532-A51FEC929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2695955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1FF0BD-BD7B-B7EA-8942-2197001E5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2365497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A17746-9A25-5F4C-EE1A-5A480A178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3066375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D9D855-8EBD-F623-EBA2-84D232E253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3417999"/>
              <a:ext cx="3200400" cy="187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B8D5FF-72E2-E26F-5F1F-FC4CFA7D5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3769623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AE1F2E-F8BA-EF8F-1A22-375D6D162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4491612"/>
              <a:ext cx="320040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281C76-E828-A601-E206-A08D048DFF6B}"/>
                </a:ext>
              </a:extLst>
            </p:cNvPr>
            <p:cNvGrpSpPr/>
            <p:nvPr/>
          </p:nvGrpSpPr>
          <p:grpSpPr>
            <a:xfrm rot="5400000">
              <a:off x="1560241" y="1976576"/>
              <a:ext cx="3200400" cy="2514600"/>
              <a:chOff x="1559496" y="1988841"/>
              <a:chExt cx="3565745" cy="2513056"/>
            </a:xfrm>
            <a:no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9F06EDA-1F2F-2145-4449-2515DB94C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4149081"/>
                <a:ext cx="3565745" cy="223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B225B8-A104-4C8C-2DAB-B5976407F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1988841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0874AC0-43E3-1A4D-B7A6-BFB6C6E69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2708920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DF09074-AB32-7493-ADBC-BFDCB47C96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2379366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B408F1-B1EE-6FBF-820B-F5F0E5CB9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3078326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636A9E-5F88-8537-9B5E-0F15145E57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3428988"/>
                <a:ext cx="3565745" cy="1874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A280B61-B89D-985F-E3C1-0AA61ECBF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3779650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CA6D560-A70B-83E8-41F8-146552BD0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4499664"/>
                <a:ext cx="3565745" cy="223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66370E-3FA1-0144-5331-CA527DD03367}"/>
              </a:ext>
            </a:extLst>
          </p:cNvPr>
          <p:cNvGrpSpPr/>
          <p:nvPr/>
        </p:nvGrpSpPr>
        <p:grpSpPr>
          <a:xfrm>
            <a:off x="6174060" y="1651399"/>
            <a:ext cx="3200400" cy="3200400"/>
            <a:chOff x="1560848" y="1633676"/>
            <a:chExt cx="3200400" cy="32004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1D0E3C-3F5B-7A44-A4B4-3C9D6AB924A6}"/>
                </a:ext>
              </a:extLst>
            </p:cNvPr>
            <p:cNvSpPr/>
            <p:nvPr/>
          </p:nvSpPr>
          <p:spPr>
            <a:xfrm>
              <a:off x="1560848" y="1633676"/>
              <a:ext cx="3199187" cy="3200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CB70C0-5D3E-634A-D735-497BD17934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4140067"/>
              <a:ext cx="320040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19A377-FE3A-EE0A-97E1-C64EEB2A0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1973901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A3D2B0-5015-08A8-596F-AE57CFD26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2695955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B18CEB-B0FA-2822-2599-458DA5D91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2365497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C793F8-22A7-4978-D4ED-A628C408D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3066375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708A7C-33B1-B921-EDD6-F064D3441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3417999"/>
              <a:ext cx="3200400" cy="187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691AD7-3AFC-CAE9-5568-E42BD959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0848" y="3769623"/>
              <a:ext cx="3200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AEB5D3-91AC-56CF-5B66-CC0E83421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848" y="4491612"/>
              <a:ext cx="320040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17BF28-5E98-FFC7-D616-DC20D9B47EE0}"/>
                </a:ext>
              </a:extLst>
            </p:cNvPr>
            <p:cNvGrpSpPr/>
            <p:nvPr/>
          </p:nvGrpSpPr>
          <p:grpSpPr>
            <a:xfrm rot="5400000">
              <a:off x="1560241" y="1976576"/>
              <a:ext cx="3200400" cy="2514600"/>
              <a:chOff x="1559496" y="1988841"/>
              <a:chExt cx="3565745" cy="2513056"/>
            </a:xfrm>
            <a:noFill/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3EC3E43-0D71-EC3D-7CE3-F3C91D2DB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4149081"/>
                <a:ext cx="3565745" cy="223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4938996-2010-E4BA-EE28-444CC291D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1988841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5DA929C-119A-4B8A-490D-C92DC1508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2708920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FF42D3D-4777-6619-FB84-68E4987C1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2379366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A961450-BB02-09BE-D8AE-E091DE22C1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3078326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6941BB-441D-AE78-ACAD-FB455260E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3428988"/>
                <a:ext cx="3565745" cy="1874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DAD5F27-C1AD-14BF-92DD-522CBA72C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496" y="3779650"/>
                <a:ext cx="3565745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D7BAD1-A6D7-7CBD-55C0-A1FC2781A8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9496" y="4499664"/>
                <a:ext cx="3565745" cy="223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43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B8D8160-FBFA-7544-4EA8-1B2997B2ADB4}"/>
              </a:ext>
            </a:extLst>
          </p:cNvPr>
          <p:cNvSpPr/>
          <p:nvPr/>
        </p:nvSpPr>
        <p:spPr>
          <a:xfrm>
            <a:off x="8288833" y="2738791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925840-9153-758F-79DA-BB7D573C8241}"/>
              </a:ext>
            </a:extLst>
          </p:cNvPr>
          <p:cNvSpPr/>
          <p:nvPr/>
        </p:nvSpPr>
        <p:spPr>
          <a:xfrm>
            <a:off x="6887482" y="2738791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FF45FB-FE80-9E8F-A6ED-AACA15C0E764}"/>
              </a:ext>
            </a:extLst>
          </p:cNvPr>
          <p:cNvSpPr/>
          <p:nvPr/>
        </p:nvSpPr>
        <p:spPr>
          <a:xfrm>
            <a:off x="7218711" y="2393518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1AA9A5-63FB-6BCB-BED4-DAA0DE6B74A5}"/>
              </a:ext>
            </a:extLst>
          </p:cNvPr>
          <p:cNvSpPr/>
          <p:nvPr/>
        </p:nvSpPr>
        <p:spPr>
          <a:xfrm>
            <a:off x="7937840" y="3111539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5A216-D87F-F931-63FD-7E7B3F7A4E6B}"/>
              </a:ext>
            </a:extLst>
          </p:cNvPr>
          <p:cNvSpPr/>
          <p:nvPr/>
        </p:nvSpPr>
        <p:spPr>
          <a:xfrm>
            <a:off x="7224823" y="3469902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FC3C44-92D5-5599-FC1B-CAFDDB24ABAB}"/>
              </a:ext>
            </a:extLst>
          </p:cNvPr>
          <p:cNvSpPr/>
          <p:nvPr/>
        </p:nvSpPr>
        <p:spPr>
          <a:xfrm>
            <a:off x="7937839" y="3816766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F1CC65-041C-309B-3A5E-165F9E2FCDCB}"/>
              </a:ext>
            </a:extLst>
          </p:cNvPr>
          <p:cNvSpPr/>
          <p:nvPr/>
        </p:nvSpPr>
        <p:spPr>
          <a:xfrm>
            <a:off x="7577000" y="2734317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25A6F9-CC76-49FB-1578-D32859FB775E}"/>
              </a:ext>
            </a:extLst>
          </p:cNvPr>
          <p:cNvGrpSpPr/>
          <p:nvPr/>
        </p:nvGrpSpPr>
        <p:grpSpPr>
          <a:xfrm>
            <a:off x="6152349" y="1633677"/>
            <a:ext cx="3242609" cy="3232699"/>
            <a:chOff x="6152349" y="1633677"/>
            <a:chExt cx="3242609" cy="32326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CFA08E-96F5-06BD-9224-44729D910017}"/>
                </a:ext>
              </a:extLst>
            </p:cNvPr>
            <p:cNvSpPr/>
            <p:nvPr/>
          </p:nvSpPr>
          <p:spPr>
            <a:xfrm>
              <a:off x="6174060" y="1664803"/>
              <a:ext cx="3196951" cy="716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1758D8-A052-FC65-5C23-97D2979343E3}"/>
                </a:ext>
              </a:extLst>
            </p:cNvPr>
            <p:cNvSpPr/>
            <p:nvPr/>
          </p:nvSpPr>
          <p:spPr>
            <a:xfrm rot="5400000">
              <a:off x="7405399" y="2867252"/>
              <a:ext cx="3199187" cy="7320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692AA6-3FBB-BF40-7397-8F6002F38E15}"/>
                </a:ext>
              </a:extLst>
            </p:cNvPr>
            <p:cNvSpPr/>
            <p:nvPr/>
          </p:nvSpPr>
          <p:spPr>
            <a:xfrm rot="5400000">
              <a:off x="4918774" y="2886188"/>
              <a:ext cx="3199187" cy="7320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A4271-FDEF-AB0D-89E3-2B67B841A405}"/>
                </a:ext>
              </a:extLst>
            </p:cNvPr>
            <p:cNvSpPr/>
            <p:nvPr/>
          </p:nvSpPr>
          <p:spPr>
            <a:xfrm>
              <a:off x="6152349" y="4174540"/>
              <a:ext cx="3242609" cy="69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46C05C-E1F8-3FFD-7EE0-EDCA1295E2C9}"/>
                </a:ext>
              </a:extLst>
            </p:cNvPr>
            <p:cNvGrpSpPr/>
            <p:nvPr/>
          </p:nvGrpSpPr>
          <p:grpSpPr>
            <a:xfrm>
              <a:off x="6174060" y="1651399"/>
              <a:ext cx="3200400" cy="3200400"/>
              <a:chOff x="1560848" y="1633676"/>
              <a:chExt cx="3200400" cy="3200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351C9A-C82C-5EB6-98E8-0C287D7726BF}"/>
                  </a:ext>
                </a:extLst>
              </p:cNvPr>
              <p:cNvSpPr/>
              <p:nvPr/>
            </p:nvSpPr>
            <p:spPr>
              <a:xfrm>
                <a:off x="1560848" y="1633676"/>
                <a:ext cx="3199187" cy="3200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FC2E1C-1807-DA7E-AAA4-19111BE88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848" y="4140067"/>
                <a:ext cx="320040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5CC0EBB-3CD2-BDF6-404D-5A1A80038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0848" y="1973901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1007C4D-8CBF-B3F1-5D3E-F1C391865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0848" y="2695955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152439D-1302-780A-FF1D-FA236BF0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0848" y="2365497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47229C-3113-0027-359F-928C2202F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0848" y="3066375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272013D-5D46-85B4-C14D-F3B07FF69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848" y="3417999"/>
                <a:ext cx="3200400" cy="1879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0EF8811-89C5-AB2D-ED5A-CC16597EE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0848" y="3769623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568AA2-BD13-FDDF-1F1B-EB81A43A6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848" y="4491612"/>
                <a:ext cx="320040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8B370B-E5EC-C222-96E0-4D048AB0157A}"/>
                  </a:ext>
                </a:extLst>
              </p:cNvPr>
              <p:cNvGrpSpPr/>
              <p:nvPr/>
            </p:nvGrpSpPr>
            <p:grpSpPr>
              <a:xfrm rot="5400000">
                <a:off x="1560241" y="1976576"/>
                <a:ext cx="3200400" cy="2514600"/>
                <a:chOff x="1559496" y="1988841"/>
                <a:chExt cx="3565745" cy="2513056"/>
              </a:xfrm>
              <a:noFill/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7FE9A04-0586-9196-C82C-CCBF57CFE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9496" y="4149081"/>
                  <a:ext cx="3565745" cy="2233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A663E05-583D-896C-AA31-D8D7356F3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9496" y="1988841"/>
                  <a:ext cx="3565745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40AB315-EBC9-F642-1ABC-51758EA79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9496" y="2708920"/>
                  <a:ext cx="3565745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0BC13D8-DE94-1139-B1DC-EAD05DC95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9496" y="2379366"/>
                  <a:ext cx="3565745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1042F9A-1929-B4F5-7512-57E226EAA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9496" y="3078326"/>
                  <a:ext cx="3565745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E1FE142-152A-DA8B-E802-0C9DAA6BF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9496" y="3428988"/>
                  <a:ext cx="3565745" cy="18744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263FBB2-067E-6D0B-3433-307A5F5AF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9496" y="3779650"/>
                  <a:ext cx="3565745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A8F4FDD-D92C-5E88-8372-59A38D239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9496" y="4499664"/>
                  <a:ext cx="3565745" cy="2233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DA9E71B7-0C02-21DE-5251-6304D9B0927A}"/>
              </a:ext>
            </a:extLst>
          </p:cNvPr>
          <p:cNvSpPr/>
          <p:nvPr/>
        </p:nvSpPr>
        <p:spPr>
          <a:xfrm>
            <a:off x="3933245" y="2805410"/>
            <a:ext cx="1322115" cy="303112"/>
          </a:xfrm>
          <a:prstGeom prst="parallelogram">
            <a:avLst>
              <a:gd name="adj" fmla="val 106702"/>
            </a:avLst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D11B6A48-E1A6-3942-3959-B2523252C1A5}"/>
              </a:ext>
            </a:extLst>
          </p:cNvPr>
          <p:cNvSpPr/>
          <p:nvPr/>
        </p:nvSpPr>
        <p:spPr>
          <a:xfrm>
            <a:off x="1006879" y="2815548"/>
            <a:ext cx="1322115" cy="303112"/>
          </a:xfrm>
          <a:prstGeom prst="parallelogram">
            <a:avLst>
              <a:gd name="adj" fmla="val 106702"/>
            </a:avLst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D3707A-99C4-EAF8-7556-3C1D5F4CF9DE}"/>
              </a:ext>
            </a:extLst>
          </p:cNvPr>
          <p:cNvCxnSpPr/>
          <p:nvPr/>
        </p:nvCxnSpPr>
        <p:spPr>
          <a:xfrm>
            <a:off x="1978987" y="3496342"/>
            <a:ext cx="26983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Fir tree with solid fill">
            <a:extLst>
              <a:ext uri="{FF2B5EF4-FFF2-40B4-BE49-F238E27FC236}">
                <a16:creationId xmlns:a16="http://schemas.microsoft.com/office/drawing/2014/main" id="{0B257FA8-8C8E-7F74-95AD-866C17AD3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07" y="1758513"/>
            <a:ext cx="1271471" cy="127147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5FC7CF1-E77E-4AEA-0C02-CE08730494FC}"/>
              </a:ext>
            </a:extLst>
          </p:cNvPr>
          <p:cNvSpPr/>
          <p:nvPr/>
        </p:nvSpPr>
        <p:spPr>
          <a:xfrm>
            <a:off x="11299633" y="2940265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44C6BE-FEFF-9602-E4C6-267B955C6C51}"/>
              </a:ext>
            </a:extLst>
          </p:cNvPr>
          <p:cNvSpPr/>
          <p:nvPr/>
        </p:nvSpPr>
        <p:spPr>
          <a:xfrm>
            <a:off x="11299633" y="2229877"/>
            <a:ext cx="352047" cy="312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F21265F1-48CF-4D49-8843-5E1F01783A26}"/>
              </a:ext>
            </a:extLst>
          </p:cNvPr>
          <p:cNvSpPr/>
          <p:nvPr/>
        </p:nvSpPr>
        <p:spPr>
          <a:xfrm rot="19176622">
            <a:off x="4397438" y="2235316"/>
            <a:ext cx="2736209" cy="2202032"/>
          </a:xfrm>
          <a:prstGeom prst="arc">
            <a:avLst>
              <a:gd name="adj1" fmla="val 16986411"/>
              <a:gd name="adj2" fmla="val 1159214"/>
            </a:avLst>
          </a:prstGeom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FC5022B-A891-5277-E3C4-30BF3E83BEC0}"/>
              </a:ext>
            </a:extLst>
          </p:cNvPr>
          <p:cNvGrpSpPr/>
          <p:nvPr/>
        </p:nvGrpSpPr>
        <p:grpSpPr>
          <a:xfrm>
            <a:off x="10444011" y="4315762"/>
            <a:ext cx="1312509" cy="914400"/>
            <a:chOff x="2061188" y="1340514"/>
            <a:chExt cx="1312509" cy="914400"/>
          </a:xfrm>
        </p:grpSpPr>
        <p:pic>
          <p:nvPicPr>
            <p:cNvPr id="79" name="Graphic 78" descr="Leaf with solid fill">
              <a:extLst>
                <a:ext uri="{FF2B5EF4-FFF2-40B4-BE49-F238E27FC236}">
                  <a16:creationId xmlns:a16="http://schemas.microsoft.com/office/drawing/2014/main" id="{FB0C2AC3-8E52-4675-2C1C-D18CE6214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9297" y="1340514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Leaf with solid fill">
              <a:extLst>
                <a:ext uri="{FF2B5EF4-FFF2-40B4-BE49-F238E27FC236}">
                  <a16:creationId xmlns:a16="http://schemas.microsoft.com/office/drawing/2014/main" id="{33A8765B-554C-72B8-7782-91EFF1DFA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2061188" y="1528902"/>
              <a:ext cx="651278" cy="651278"/>
            </a:xfrm>
            <a:prstGeom prst="rect">
              <a:avLst/>
            </a:prstGeom>
          </p:spPr>
        </p:pic>
      </p:grpSp>
      <p:pic>
        <p:nvPicPr>
          <p:cNvPr id="83" name="Graphic 82" descr="Plant with solid fill">
            <a:extLst>
              <a:ext uri="{FF2B5EF4-FFF2-40B4-BE49-F238E27FC236}">
                <a16:creationId xmlns:a16="http://schemas.microsoft.com/office/drawing/2014/main" id="{500267F2-1DB9-E64D-3BAD-FB68BE035A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831" r="6558" b="60168"/>
          <a:stretch/>
        </p:blipFill>
        <p:spPr>
          <a:xfrm>
            <a:off x="1431209" y="2417916"/>
            <a:ext cx="832707" cy="596436"/>
          </a:xfrm>
          <a:prstGeom prst="snip2DiagRect">
            <a:avLst>
              <a:gd name="adj1" fmla="val 18907"/>
              <a:gd name="adj2" fmla="val 16667"/>
            </a:avLst>
          </a:prstGeom>
        </p:spPr>
      </p:pic>
      <p:sp>
        <p:nvSpPr>
          <p:cNvPr id="85" name="Parallelogram 84">
            <a:extLst>
              <a:ext uri="{FF2B5EF4-FFF2-40B4-BE49-F238E27FC236}">
                <a16:creationId xmlns:a16="http://schemas.microsoft.com/office/drawing/2014/main" id="{F35FB36E-BFF2-C969-317A-524EBACE8861}"/>
              </a:ext>
            </a:extLst>
          </p:cNvPr>
          <p:cNvSpPr/>
          <p:nvPr/>
        </p:nvSpPr>
        <p:spPr>
          <a:xfrm>
            <a:off x="2421068" y="2820535"/>
            <a:ext cx="1322115" cy="303112"/>
          </a:xfrm>
          <a:prstGeom prst="parallelogram">
            <a:avLst>
              <a:gd name="adj" fmla="val 106702"/>
            </a:avLst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Fir tree with solid fill">
            <a:extLst>
              <a:ext uri="{FF2B5EF4-FFF2-40B4-BE49-F238E27FC236}">
                <a16:creationId xmlns:a16="http://schemas.microsoft.com/office/drawing/2014/main" id="{9A3370E1-8978-98A4-90DD-6F9EEF40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607" y="2174625"/>
            <a:ext cx="832707" cy="832707"/>
          </a:xfrm>
          <a:prstGeom prst="rect">
            <a:avLst/>
          </a:prstGeom>
        </p:spPr>
      </p:pic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A2DD013-1418-4545-FB3D-CBAA16038A55}"/>
              </a:ext>
            </a:extLst>
          </p:cNvPr>
          <p:cNvSpPr/>
          <p:nvPr/>
        </p:nvSpPr>
        <p:spPr>
          <a:xfrm>
            <a:off x="2393756" y="5155428"/>
            <a:ext cx="1322115" cy="303112"/>
          </a:xfrm>
          <a:prstGeom prst="parallelogram">
            <a:avLst>
              <a:gd name="adj" fmla="val 106702"/>
            </a:avLst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03575A-4E3F-ACCE-EA56-1AD840F0A164}"/>
              </a:ext>
            </a:extLst>
          </p:cNvPr>
          <p:cNvSpPr txBox="1"/>
          <p:nvPr/>
        </p:nvSpPr>
        <p:spPr>
          <a:xfrm>
            <a:off x="2836340" y="60932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ASH </a:t>
            </a:r>
          </a:p>
        </p:txBody>
      </p:sp>
    </p:spTree>
    <p:extLst>
      <p:ext uri="{BB962C8B-B14F-4D97-AF65-F5344CB8AC3E}">
        <p14:creationId xmlns:p14="http://schemas.microsoft.com/office/powerpoint/2010/main" val="19112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DA5722-790B-D51A-F42B-7FCAE1ABA7F8}"/>
              </a:ext>
            </a:extLst>
          </p:cNvPr>
          <p:cNvGrpSpPr/>
          <p:nvPr/>
        </p:nvGrpSpPr>
        <p:grpSpPr>
          <a:xfrm>
            <a:off x="1706878" y="1088740"/>
            <a:ext cx="4251962" cy="4251961"/>
            <a:chOff x="1706878" y="1088740"/>
            <a:chExt cx="4251962" cy="42519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100FDB-0022-7C50-1B85-48314FF987FF}"/>
                </a:ext>
              </a:extLst>
            </p:cNvPr>
            <p:cNvSpPr/>
            <p:nvPr/>
          </p:nvSpPr>
          <p:spPr>
            <a:xfrm>
              <a:off x="1706878" y="1088740"/>
              <a:ext cx="4251961" cy="42484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9B30A-75FF-6F0F-3514-C482C3893A3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5109" y="3213604"/>
              <a:ext cx="4251960" cy="2234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32F32-A9D4-41CF-A778-FDA1EEF23F2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437793" y="3214721"/>
              <a:ext cx="4251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2DC02A-9F2A-0790-011B-9FD5288FC49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17272" y="3214721"/>
              <a:ext cx="4251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993CB6-A860-C94E-9BBC-8EE280747C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87383" y="3205343"/>
              <a:ext cx="4251960" cy="1875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C4BEB7-3EA2-9F46-F668-FB143A5B15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41928" y="3214721"/>
              <a:ext cx="4251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EB26A7-7409-BF99-5001-BD327F30F52E}"/>
                </a:ext>
              </a:extLst>
            </p:cNvPr>
            <p:cNvGrpSpPr/>
            <p:nvPr/>
          </p:nvGrpSpPr>
          <p:grpSpPr>
            <a:xfrm>
              <a:off x="1706880" y="1820562"/>
              <a:ext cx="4251960" cy="2840840"/>
              <a:chOff x="1703512" y="2720661"/>
              <a:chExt cx="3200400" cy="284084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F5038D8-C107-369D-1103-67053B7B3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3512" y="2720661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E99853-EB4A-0A18-EA1B-ADC7771BB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3512" y="3421539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9CC2229-CC2C-3FE0-F126-5D0E1C5309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3512" y="4124787"/>
                <a:ext cx="3200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0BD820-AE8E-438E-396A-03D619B5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3512" y="4846776"/>
                <a:ext cx="320040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F30BA64-A76C-B3D0-B172-1FE7504CB2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3512" y="5559262"/>
                <a:ext cx="320040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Graphic 30" descr="Plant with solid fill">
            <a:extLst>
              <a:ext uri="{FF2B5EF4-FFF2-40B4-BE49-F238E27FC236}">
                <a16:creationId xmlns:a16="http://schemas.microsoft.com/office/drawing/2014/main" id="{E9E9D124-0E8F-2759-E7B2-FF5647E9E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1" r="6558" b="60168"/>
          <a:stretch/>
        </p:blipFill>
        <p:spPr>
          <a:xfrm>
            <a:off x="3290181" y="4087367"/>
            <a:ext cx="556932" cy="398909"/>
          </a:xfrm>
          <a:prstGeom prst="snip2DiagRect">
            <a:avLst>
              <a:gd name="adj1" fmla="val 18907"/>
              <a:gd name="adj2" fmla="val 16667"/>
            </a:avLst>
          </a:prstGeom>
        </p:spPr>
      </p:pic>
      <p:pic>
        <p:nvPicPr>
          <p:cNvPr id="32" name="Graphic 31" descr="Plant with solid fill">
            <a:extLst>
              <a:ext uri="{FF2B5EF4-FFF2-40B4-BE49-F238E27FC236}">
                <a16:creationId xmlns:a16="http://schemas.microsoft.com/office/drawing/2014/main" id="{D1359A98-5B2A-E59F-9373-DB549D478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1" r="6558" b="60168"/>
          <a:stretch/>
        </p:blipFill>
        <p:spPr>
          <a:xfrm>
            <a:off x="4727362" y="2626324"/>
            <a:ext cx="556932" cy="398909"/>
          </a:xfrm>
          <a:prstGeom prst="snip2DiagRect">
            <a:avLst>
              <a:gd name="adj1" fmla="val 18907"/>
              <a:gd name="adj2" fmla="val 16667"/>
            </a:avLst>
          </a:prstGeom>
        </p:spPr>
      </p:pic>
      <p:pic>
        <p:nvPicPr>
          <p:cNvPr id="33" name="Graphic 32" descr="Fir tree with solid fill">
            <a:extLst>
              <a:ext uri="{FF2B5EF4-FFF2-40B4-BE49-F238E27FC236}">
                <a16:creationId xmlns:a16="http://schemas.microsoft.com/office/drawing/2014/main" id="{FD8E4EE4-D8E5-C0C7-A6AF-CC01C36E5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956" y="1875317"/>
            <a:ext cx="623398" cy="62339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4CCADA-3D48-D3CD-0E61-38CBE46ABFA6}"/>
              </a:ext>
            </a:extLst>
          </p:cNvPr>
          <p:cNvGrpSpPr/>
          <p:nvPr/>
        </p:nvGrpSpPr>
        <p:grpSpPr>
          <a:xfrm>
            <a:off x="6924093" y="1098707"/>
            <a:ext cx="4251962" cy="4251961"/>
            <a:chOff x="6924093" y="1098707"/>
            <a:chExt cx="4251962" cy="42519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FB41EE-BC76-1D91-856F-E191B0206F80}"/>
                </a:ext>
              </a:extLst>
            </p:cNvPr>
            <p:cNvSpPr/>
            <p:nvPr/>
          </p:nvSpPr>
          <p:spPr>
            <a:xfrm>
              <a:off x="6924093" y="1098707"/>
              <a:ext cx="4251961" cy="42484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C52E63-7637-EAD5-AC0B-5114A63B72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655008" y="3224688"/>
              <a:ext cx="4251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BA09CC-FD76-C372-5751-D36B615BC6C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04598" y="3215310"/>
              <a:ext cx="4251960" cy="1875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FA1ADF-E449-B530-2987-3DD24C88E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4095" y="2531407"/>
              <a:ext cx="42519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99F9E1-3F2F-8B2E-03CB-4BDD4801D3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4095" y="3956644"/>
              <a:ext cx="425196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3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24F044B-5135-C718-1608-85502A19CFA4}"/>
              </a:ext>
            </a:extLst>
          </p:cNvPr>
          <p:cNvGrpSpPr/>
          <p:nvPr/>
        </p:nvGrpSpPr>
        <p:grpSpPr>
          <a:xfrm>
            <a:off x="2495600" y="1988840"/>
            <a:ext cx="2880320" cy="2857936"/>
            <a:chOff x="2495600" y="1988840"/>
            <a:chExt cx="2880320" cy="28579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3654E-87D8-4892-0185-9DA59D1C9091}"/>
                </a:ext>
              </a:extLst>
            </p:cNvPr>
            <p:cNvSpPr/>
            <p:nvPr/>
          </p:nvSpPr>
          <p:spPr>
            <a:xfrm>
              <a:off x="2495600" y="1988840"/>
              <a:ext cx="2880320" cy="28556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BA3FD3-A404-A87C-368B-F5CD61A7E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2720661"/>
              <a:ext cx="28803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779263-128A-C553-51D4-37AA7BB8A52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2495600" y="3416689"/>
              <a:ext cx="2880320" cy="4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F2465F-0541-E795-804D-655889385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4124787"/>
              <a:ext cx="28803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32D454-722E-4F4E-4353-2873B7FE1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4844537"/>
              <a:ext cx="288032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F16591-9D90-6C01-E506-0D01B2FCA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926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BE9B2-531A-040F-C837-C88B4F40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972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04EDAB-E866-89D5-8377-6CF92AAD13A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3911461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Graphic 30" descr="Fir tree with solid fill">
            <a:extLst>
              <a:ext uri="{FF2B5EF4-FFF2-40B4-BE49-F238E27FC236}">
                <a16:creationId xmlns:a16="http://schemas.microsoft.com/office/drawing/2014/main" id="{246700C1-36EE-A049-A35B-BF062DC1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481" y="2132469"/>
            <a:ext cx="508342" cy="50834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ACF7CCD-BC0A-A6CE-9EB5-504DE0D184D8}"/>
              </a:ext>
            </a:extLst>
          </p:cNvPr>
          <p:cNvGrpSpPr/>
          <p:nvPr/>
        </p:nvGrpSpPr>
        <p:grpSpPr>
          <a:xfrm>
            <a:off x="6330639" y="2055440"/>
            <a:ext cx="3185740" cy="2857936"/>
            <a:chOff x="6330640" y="2060848"/>
            <a:chExt cx="3185740" cy="28579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13B179-3038-5E2C-A3FB-C80FAF6C3766}"/>
                </a:ext>
              </a:extLst>
            </p:cNvPr>
            <p:cNvGrpSpPr/>
            <p:nvPr/>
          </p:nvGrpSpPr>
          <p:grpSpPr>
            <a:xfrm>
              <a:off x="6630330" y="2060848"/>
              <a:ext cx="2880320" cy="2857936"/>
              <a:chOff x="2495600" y="1988840"/>
              <a:chExt cx="2880320" cy="285793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2F8E1C-7280-B81A-E3E4-8A6C94004A89}"/>
                  </a:ext>
                </a:extLst>
              </p:cNvPr>
              <p:cNvSpPr/>
              <p:nvPr/>
            </p:nvSpPr>
            <p:spPr>
              <a:xfrm>
                <a:off x="2495600" y="1988840"/>
                <a:ext cx="2880320" cy="285569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C0C0166-4DD3-7136-8EE6-4C0F3C1D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2720661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3082F38-23F6-3D89-9B2C-2083A97423C7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2495600" y="3416689"/>
                <a:ext cx="2880320" cy="48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D84DE88-F6EF-B522-4A59-34E7FDB97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124787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1C67702-F5C1-11CF-170D-CF359FFCF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844537"/>
                <a:ext cx="288032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72238FF-0EB4-4F5B-D460-36EF826B63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926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9D6AF79-8432-7C8E-1C21-122B50CDD1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972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F05EB0A-28A3-8277-C6A1-5E3E1D1DA521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 flipH="1" flipV="1">
                <a:off x="3911461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Graphic 57" descr="Fir tree with solid fill">
              <a:extLst>
                <a:ext uri="{FF2B5EF4-FFF2-40B4-BE49-F238E27FC236}">
                  <a16:creationId xmlns:a16="http://schemas.microsoft.com/office/drawing/2014/main" id="{47C31830-E551-B524-011C-BCE49B50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5046" y="2085473"/>
              <a:ext cx="701306" cy="701306"/>
            </a:xfrm>
            <a:prstGeom prst="rect">
              <a:avLst/>
            </a:prstGeom>
          </p:spPr>
        </p:pic>
        <p:pic>
          <p:nvPicPr>
            <p:cNvPr id="59" name="Graphic 58" descr="Plant with solid fill">
              <a:extLst>
                <a:ext uri="{FF2B5EF4-FFF2-40B4-BE49-F238E27FC236}">
                  <a16:creationId xmlns:a16="http://schemas.microsoft.com/office/drawing/2014/main" id="{7D132C2B-EA29-4522-6B4B-181F159E8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831" r="6558" b="60168"/>
            <a:stretch/>
          </p:blipFill>
          <p:spPr>
            <a:xfrm>
              <a:off x="7513558" y="4332832"/>
              <a:ext cx="556932" cy="398909"/>
            </a:xfrm>
            <a:prstGeom prst="snip2DiagRect">
              <a:avLst>
                <a:gd name="adj1" fmla="val 18907"/>
                <a:gd name="adj2" fmla="val 16667"/>
              </a:avLst>
            </a:prstGeom>
          </p:spPr>
        </p:pic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F8A523C4-2017-0F8B-4B89-06425CE7C93B}"/>
                </a:ext>
              </a:extLst>
            </p:cNvPr>
            <p:cNvSpPr/>
            <p:nvPr/>
          </p:nvSpPr>
          <p:spPr>
            <a:xfrm rot="699566">
              <a:off x="6330640" y="2410717"/>
              <a:ext cx="2922768" cy="2180583"/>
            </a:xfrm>
            <a:prstGeom prst="arc">
              <a:avLst>
                <a:gd name="adj1" fmla="val 15806693"/>
                <a:gd name="adj2" fmla="val 19643103"/>
              </a:avLst>
            </a:prstGeom>
            <a:ln w="571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lant with solid fill">
              <a:extLst>
                <a:ext uri="{FF2B5EF4-FFF2-40B4-BE49-F238E27FC236}">
                  <a16:creationId xmlns:a16="http://schemas.microsoft.com/office/drawing/2014/main" id="{6AB017C8-DD6D-07D7-3274-7D24DCEFF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831" r="6558" b="60168"/>
            <a:stretch/>
          </p:blipFill>
          <p:spPr>
            <a:xfrm>
              <a:off x="8959448" y="2929368"/>
              <a:ext cx="556932" cy="398909"/>
            </a:xfrm>
            <a:prstGeom prst="snip2DiagRect">
              <a:avLst>
                <a:gd name="adj1" fmla="val 18907"/>
                <a:gd name="adj2" fmla="val 16667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4806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24F044B-5135-C718-1608-85502A19CFA4}"/>
              </a:ext>
            </a:extLst>
          </p:cNvPr>
          <p:cNvGrpSpPr/>
          <p:nvPr/>
        </p:nvGrpSpPr>
        <p:grpSpPr>
          <a:xfrm>
            <a:off x="1776532" y="1970083"/>
            <a:ext cx="2880320" cy="2857936"/>
            <a:chOff x="2495600" y="1988840"/>
            <a:chExt cx="2880320" cy="28579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3654E-87D8-4892-0185-9DA59D1C9091}"/>
                </a:ext>
              </a:extLst>
            </p:cNvPr>
            <p:cNvSpPr/>
            <p:nvPr/>
          </p:nvSpPr>
          <p:spPr>
            <a:xfrm>
              <a:off x="2495600" y="1988840"/>
              <a:ext cx="2880320" cy="28556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BA3FD3-A404-A87C-368B-F5CD61A7E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2720661"/>
              <a:ext cx="28803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779263-128A-C553-51D4-37AA7BB8A52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2495600" y="3416689"/>
              <a:ext cx="2880320" cy="4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F2465F-0541-E795-804D-655889385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4124787"/>
              <a:ext cx="28803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32D454-722E-4F4E-4353-2873B7FE1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600" y="4844537"/>
              <a:ext cx="2880320" cy="22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F16591-9D90-6C01-E506-0D01B2FCA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926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BE9B2-531A-040F-C837-C88B4F40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972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04EDAB-E866-89D5-8377-6CF92AAD13A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3911461" y="1988840"/>
              <a:ext cx="0" cy="2855697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Graphic 30" descr="Fir tree with solid fill">
            <a:extLst>
              <a:ext uri="{FF2B5EF4-FFF2-40B4-BE49-F238E27FC236}">
                <a16:creationId xmlns:a16="http://schemas.microsoft.com/office/drawing/2014/main" id="{246700C1-36EE-A049-A35B-BF062DC1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003" y="2034129"/>
            <a:ext cx="616177" cy="616177"/>
          </a:xfrm>
          <a:prstGeom prst="rect">
            <a:avLst/>
          </a:prstGeom>
        </p:spPr>
      </p:pic>
      <p:pic>
        <p:nvPicPr>
          <p:cNvPr id="2" name="Graphic 1" descr="Fir tree with solid fill">
            <a:extLst>
              <a:ext uri="{FF2B5EF4-FFF2-40B4-BE49-F238E27FC236}">
                <a16:creationId xmlns:a16="http://schemas.microsoft.com/office/drawing/2014/main" id="{83BF88E8-E14B-6502-570C-A4A4744D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443" y="2101688"/>
            <a:ext cx="480917" cy="480917"/>
          </a:xfrm>
          <a:prstGeom prst="rect">
            <a:avLst/>
          </a:prstGeom>
        </p:spPr>
      </p:pic>
      <p:pic>
        <p:nvPicPr>
          <p:cNvPr id="24" name="Graphic 23" descr="Fir tree with solid fill">
            <a:extLst>
              <a:ext uri="{FF2B5EF4-FFF2-40B4-BE49-F238E27FC236}">
                <a16:creationId xmlns:a16="http://schemas.microsoft.com/office/drawing/2014/main" id="{22D3CFEC-761C-9276-A5A6-A28EA6866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727" y="2912163"/>
            <a:ext cx="368139" cy="368139"/>
          </a:xfrm>
          <a:prstGeom prst="rect">
            <a:avLst/>
          </a:prstGeom>
        </p:spPr>
      </p:pic>
      <p:pic>
        <p:nvPicPr>
          <p:cNvPr id="25" name="Graphic 24" descr="Fir tree with solid fill">
            <a:extLst>
              <a:ext uri="{FF2B5EF4-FFF2-40B4-BE49-F238E27FC236}">
                <a16:creationId xmlns:a16="http://schemas.microsoft.com/office/drawing/2014/main" id="{C0AEE671-B7B3-17A0-13B2-3359A8D5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229" y="3430591"/>
            <a:ext cx="647630" cy="647630"/>
          </a:xfrm>
          <a:prstGeom prst="rect">
            <a:avLst/>
          </a:prstGeom>
        </p:spPr>
      </p:pic>
      <p:pic>
        <p:nvPicPr>
          <p:cNvPr id="26" name="Graphic 25" descr="Fir tree with solid fill">
            <a:extLst>
              <a:ext uri="{FF2B5EF4-FFF2-40B4-BE49-F238E27FC236}">
                <a16:creationId xmlns:a16="http://schemas.microsoft.com/office/drawing/2014/main" id="{C9F33D08-7670-EE31-4F21-353F2829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135" y="4238333"/>
            <a:ext cx="559637" cy="559637"/>
          </a:xfrm>
          <a:prstGeom prst="rect">
            <a:avLst/>
          </a:prstGeom>
        </p:spPr>
      </p:pic>
      <p:pic>
        <p:nvPicPr>
          <p:cNvPr id="27" name="Graphic 26" descr="Fir tree with solid fill">
            <a:extLst>
              <a:ext uri="{FF2B5EF4-FFF2-40B4-BE49-F238E27FC236}">
                <a16:creationId xmlns:a16="http://schemas.microsoft.com/office/drawing/2014/main" id="{22848C73-4C9B-D2B0-5304-75421A16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989" y="3504650"/>
            <a:ext cx="553205" cy="553205"/>
          </a:xfrm>
          <a:prstGeom prst="rect">
            <a:avLst/>
          </a:prstGeom>
        </p:spPr>
      </p:pic>
      <p:pic>
        <p:nvPicPr>
          <p:cNvPr id="28" name="Graphic 27" descr="Fir tree with solid fill">
            <a:extLst>
              <a:ext uri="{FF2B5EF4-FFF2-40B4-BE49-F238E27FC236}">
                <a16:creationId xmlns:a16="http://schemas.microsoft.com/office/drawing/2014/main" id="{37652EFA-3206-0FD2-3BB5-204BDC99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323" y="4238333"/>
            <a:ext cx="491093" cy="49109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6495CB2-A066-DE5F-647A-FA07E72F78FE}"/>
              </a:ext>
            </a:extLst>
          </p:cNvPr>
          <p:cNvGrpSpPr/>
          <p:nvPr/>
        </p:nvGrpSpPr>
        <p:grpSpPr>
          <a:xfrm>
            <a:off x="6840380" y="1958791"/>
            <a:ext cx="2880320" cy="2857936"/>
            <a:chOff x="2495600" y="1988840"/>
            <a:chExt cx="2880320" cy="28579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22C1E8-62AB-736E-9C81-651B6219626B}"/>
                </a:ext>
              </a:extLst>
            </p:cNvPr>
            <p:cNvGrpSpPr/>
            <p:nvPr/>
          </p:nvGrpSpPr>
          <p:grpSpPr>
            <a:xfrm>
              <a:off x="2495600" y="1988840"/>
              <a:ext cx="2880320" cy="2857936"/>
              <a:chOff x="2495600" y="1988840"/>
              <a:chExt cx="2880320" cy="285793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2288B6A-3E3F-A9A6-7738-2C7ABEA70A58}"/>
                  </a:ext>
                </a:extLst>
              </p:cNvPr>
              <p:cNvSpPr/>
              <p:nvPr/>
            </p:nvSpPr>
            <p:spPr>
              <a:xfrm>
                <a:off x="2495600" y="1988840"/>
                <a:ext cx="2880320" cy="285569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F0F54B-CC4C-02AB-0A39-938E676B8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2720661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845478-DAC0-17E8-3FA1-6B5A3FFEE640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 flipH="1">
                <a:off x="2495600" y="3416689"/>
                <a:ext cx="2880320" cy="48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DFB8171-72E0-A847-775C-B0ADF793B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124787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7D4683-5CB4-6C90-52B0-D2762A915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844537"/>
                <a:ext cx="288032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F04A620-05C5-7125-9493-C4B6C5215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926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40F07DA-8C2B-BA2E-A813-722BEB232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972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16EE4D0-1123-66BA-DFF5-9B85367E9957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 flipV="1">
                <a:off x="3911461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3" name="Graphic 52" descr="Fir tree with solid fill">
              <a:extLst>
                <a:ext uri="{FF2B5EF4-FFF2-40B4-BE49-F238E27FC236}">
                  <a16:creationId xmlns:a16="http://schemas.microsoft.com/office/drawing/2014/main" id="{21D31954-BF24-894F-A3A1-2311CC48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6071" y="2052886"/>
              <a:ext cx="616177" cy="616177"/>
            </a:xfrm>
            <a:prstGeom prst="rect">
              <a:avLst/>
            </a:prstGeom>
          </p:spPr>
        </p:pic>
        <p:pic>
          <p:nvPicPr>
            <p:cNvPr id="54" name="Graphic 53" descr="Fir tree with solid fill">
              <a:extLst>
                <a:ext uri="{FF2B5EF4-FFF2-40B4-BE49-F238E27FC236}">
                  <a16:creationId xmlns:a16="http://schemas.microsoft.com/office/drawing/2014/main" id="{93AF0344-C52E-0D4F-9F00-24948C8E9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4511" y="2120445"/>
              <a:ext cx="480917" cy="480917"/>
            </a:xfrm>
            <a:prstGeom prst="rect">
              <a:avLst/>
            </a:prstGeom>
          </p:spPr>
        </p:pic>
        <p:pic>
          <p:nvPicPr>
            <p:cNvPr id="55" name="Graphic 54" descr="Fir tree with solid fill">
              <a:extLst>
                <a:ext uri="{FF2B5EF4-FFF2-40B4-BE49-F238E27FC236}">
                  <a16:creationId xmlns:a16="http://schemas.microsoft.com/office/drawing/2014/main" id="{9C7CC8FB-E799-F06B-D826-A6010F93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0795" y="2930920"/>
              <a:ext cx="368139" cy="368139"/>
            </a:xfrm>
            <a:prstGeom prst="rect">
              <a:avLst/>
            </a:prstGeom>
          </p:spPr>
        </p:pic>
        <p:pic>
          <p:nvPicPr>
            <p:cNvPr id="56" name="Graphic 55" descr="Fir tree with solid fill">
              <a:extLst>
                <a:ext uri="{FF2B5EF4-FFF2-40B4-BE49-F238E27FC236}">
                  <a16:creationId xmlns:a16="http://schemas.microsoft.com/office/drawing/2014/main" id="{07F16B6A-08CC-FFCA-15F8-4EB070ED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297" y="3449348"/>
              <a:ext cx="647630" cy="647630"/>
            </a:xfrm>
            <a:prstGeom prst="rect">
              <a:avLst/>
            </a:prstGeom>
          </p:spPr>
        </p:pic>
        <p:pic>
          <p:nvPicPr>
            <p:cNvPr id="57" name="Graphic 56" descr="Fir tree with solid fill">
              <a:extLst>
                <a:ext uri="{FF2B5EF4-FFF2-40B4-BE49-F238E27FC236}">
                  <a16:creationId xmlns:a16="http://schemas.microsoft.com/office/drawing/2014/main" id="{B8DF9BC0-4942-9CE4-46A0-B634B531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2203" y="4257090"/>
              <a:ext cx="559637" cy="559637"/>
            </a:xfrm>
            <a:prstGeom prst="rect">
              <a:avLst/>
            </a:prstGeom>
          </p:spPr>
        </p:pic>
        <p:pic>
          <p:nvPicPr>
            <p:cNvPr id="58" name="Graphic 57" descr="Fir tree with solid fill">
              <a:extLst>
                <a:ext uri="{FF2B5EF4-FFF2-40B4-BE49-F238E27FC236}">
                  <a16:creationId xmlns:a16="http://schemas.microsoft.com/office/drawing/2014/main" id="{7458DB99-0DBF-6358-00C5-F60225826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57" y="3523407"/>
              <a:ext cx="553205" cy="553205"/>
            </a:xfrm>
            <a:prstGeom prst="rect">
              <a:avLst/>
            </a:prstGeom>
          </p:spPr>
        </p:pic>
        <p:pic>
          <p:nvPicPr>
            <p:cNvPr id="59" name="Graphic 58" descr="Fir tree with solid fill">
              <a:extLst>
                <a:ext uri="{FF2B5EF4-FFF2-40B4-BE49-F238E27FC236}">
                  <a16:creationId xmlns:a16="http://schemas.microsoft.com/office/drawing/2014/main" id="{759EAB30-140E-8D23-FDC3-23291E7D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7391" y="4257090"/>
              <a:ext cx="491093" cy="491093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2A24FF-72E1-79EF-3D7C-1E2C0ADF580E}"/>
              </a:ext>
            </a:extLst>
          </p:cNvPr>
          <p:cNvGrpSpPr/>
          <p:nvPr/>
        </p:nvGrpSpPr>
        <p:grpSpPr>
          <a:xfrm>
            <a:off x="7633138" y="1852787"/>
            <a:ext cx="541351" cy="541351"/>
            <a:chOff x="5771964" y="548680"/>
            <a:chExt cx="541351" cy="541351"/>
          </a:xfrm>
        </p:grpSpPr>
        <p:pic>
          <p:nvPicPr>
            <p:cNvPr id="69" name="Graphic 68" descr="Fire with solid fill">
              <a:extLst>
                <a:ext uri="{FF2B5EF4-FFF2-40B4-BE49-F238E27FC236}">
                  <a16:creationId xmlns:a16="http://schemas.microsoft.com/office/drawing/2014/main" id="{8E223E6E-B342-4EDF-BC72-2B56479A4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1964" y="548680"/>
              <a:ext cx="541351" cy="541351"/>
            </a:xfrm>
            <a:prstGeom prst="rect">
              <a:avLst/>
            </a:prstGeom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95F4B40-3306-E6EE-A711-B5430C4E3D9A}"/>
                </a:ext>
              </a:extLst>
            </p:cNvPr>
            <p:cNvSpPr/>
            <p:nvPr/>
          </p:nvSpPr>
          <p:spPr>
            <a:xfrm>
              <a:off x="5915980" y="836712"/>
              <a:ext cx="180020" cy="216024"/>
            </a:xfrm>
            <a:prstGeom prst="ellipse">
              <a:avLst/>
            </a:prstGeom>
            <a:solidFill>
              <a:srgbClr val="FB7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Graphic 74" descr="Fir tree with solid fill">
            <a:extLst>
              <a:ext uri="{FF2B5EF4-FFF2-40B4-BE49-F238E27FC236}">
                <a16:creationId xmlns:a16="http://schemas.microsoft.com/office/drawing/2014/main" id="{7E54F9B8-2292-0A55-E05E-59642D877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4662" y="3402782"/>
            <a:ext cx="647630" cy="647630"/>
          </a:xfrm>
          <a:prstGeom prst="rect">
            <a:avLst/>
          </a:prstGeom>
        </p:spPr>
      </p:pic>
      <p:pic>
        <p:nvPicPr>
          <p:cNvPr id="76" name="Graphic 75" descr="Fir tree with solid fill">
            <a:extLst>
              <a:ext uri="{FF2B5EF4-FFF2-40B4-BE49-F238E27FC236}">
                <a16:creationId xmlns:a16="http://schemas.microsoft.com/office/drawing/2014/main" id="{81088446-DB6C-29FB-D246-6199DE8C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236" y="3423021"/>
            <a:ext cx="647630" cy="6476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7ADF70DF-CEF8-0345-CD02-4CFCB0144FCC}"/>
              </a:ext>
            </a:extLst>
          </p:cNvPr>
          <p:cNvGrpSpPr/>
          <p:nvPr/>
        </p:nvGrpSpPr>
        <p:grpSpPr>
          <a:xfrm>
            <a:off x="8340418" y="3269010"/>
            <a:ext cx="541351" cy="541351"/>
            <a:chOff x="5771964" y="548680"/>
            <a:chExt cx="541351" cy="541351"/>
          </a:xfrm>
        </p:grpSpPr>
        <p:pic>
          <p:nvPicPr>
            <p:cNvPr id="73" name="Graphic 72" descr="Fire with solid fill">
              <a:extLst>
                <a:ext uri="{FF2B5EF4-FFF2-40B4-BE49-F238E27FC236}">
                  <a16:creationId xmlns:a16="http://schemas.microsoft.com/office/drawing/2014/main" id="{4E72A32A-709E-439D-5440-32B8ED7FF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1964" y="548680"/>
              <a:ext cx="541351" cy="541351"/>
            </a:xfrm>
            <a:prstGeom prst="rect">
              <a:avLst/>
            </a:prstGeom>
          </p:spPr>
        </p:pic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B271184-EE4D-C169-25CE-284BC251E814}"/>
                </a:ext>
              </a:extLst>
            </p:cNvPr>
            <p:cNvSpPr/>
            <p:nvPr/>
          </p:nvSpPr>
          <p:spPr>
            <a:xfrm>
              <a:off x="5915980" y="836712"/>
              <a:ext cx="180020" cy="216024"/>
            </a:xfrm>
            <a:prstGeom prst="ellipse">
              <a:avLst/>
            </a:prstGeom>
            <a:solidFill>
              <a:srgbClr val="FB7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9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BEFD5F-0F38-A239-A7FA-E9674922330C}"/>
              </a:ext>
            </a:extLst>
          </p:cNvPr>
          <p:cNvGrpSpPr/>
          <p:nvPr/>
        </p:nvGrpSpPr>
        <p:grpSpPr>
          <a:xfrm>
            <a:off x="6840380" y="1958791"/>
            <a:ext cx="2880320" cy="2857936"/>
            <a:chOff x="2495600" y="1988840"/>
            <a:chExt cx="2880320" cy="28579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A99FAC-B689-8A1B-3E43-39F871566045}"/>
                </a:ext>
              </a:extLst>
            </p:cNvPr>
            <p:cNvGrpSpPr/>
            <p:nvPr/>
          </p:nvGrpSpPr>
          <p:grpSpPr>
            <a:xfrm>
              <a:off x="2495600" y="1988840"/>
              <a:ext cx="2880320" cy="2857936"/>
              <a:chOff x="2495600" y="1988840"/>
              <a:chExt cx="2880320" cy="285793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7E65A3-217B-4132-7EA4-B8AAAF38521D}"/>
                  </a:ext>
                </a:extLst>
              </p:cNvPr>
              <p:cNvSpPr/>
              <p:nvPr/>
            </p:nvSpPr>
            <p:spPr>
              <a:xfrm>
                <a:off x="2495600" y="1988840"/>
                <a:ext cx="2880320" cy="285569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D44047F-8A2C-8C92-C288-D159281AF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2720661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2B7F8F1-E2EE-1463-11BF-655EE4D6241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H="1">
                <a:off x="2495600" y="3416689"/>
                <a:ext cx="2880320" cy="48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D4BD38-7487-E608-C2ED-398887D39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124787"/>
                <a:ext cx="28803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ED6D257-B757-1E34-0FA0-FEF69F7D5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5600" y="4844537"/>
                <a:ext cx="2880320" cy="22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E28AC4-B239-1012-5507-87FBE90AA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926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27446C3-2AAD-06ED-3868-B75741814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972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18A69B-D66B-4664-A92B-36443AD2695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3911461" y="1988840"/>
                <a:ext cx="0" cy="28556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" name="Graphic 5" descr="Fir tree with solid fill">
              <a:extLst>
                <a:ext uri="{FF2B5EF4-FFF2-40B4-BE49-F238E27FC236}">
                  <a16:creationId xmlns:a16="http://schemas.microsoft.com/office/drawing/2014/main" id="{6B7BCEC4-4E5F-A2C5-DBEE-8E02A965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6071" y="2052886"/>
              <a:ext cx="616177" cy="616177"/>
            </a:xfrm>
            <a:prstGeom prst="rect">
              <a:avLst/>
            </a:prstGeom>
          </p:spPr>
        </p:pic>
        <p:pic>
          <p:nvPicPr>
            <p:cNvPr id="7" name="Graphic 6" descr="Fir tree with solid fill">
              <a:extLst>
                <a:ext uri="{FF2B5EF4-FFF2-40B4-BE49-F238E27FC236}">
                  <a16:creationId xmlns:a16="http://schemas.microsoft.com/office/drawing/2014/main" id="{937DA21C-D266-BFEF-2F5E-E236FD58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4511" y="2120445"/>
              <a:ext cx="480917" cy="480917"/>
            </a:xfrm>
            <a:prstGeom prst="rect">
              <a:avLst/>
            </a:prstGeom>
          </p:spPr>
        </p:pic>
        <p:pic>
          <p:nvPicPr>
            <p:cNvPr id="8" name="Graphic 7" descr="Fir tree with solid fill">
              <a:extLst>
                <a:ext uri="{FF2B5EF4-FFF2-40B4-BE49-F238E27FC236}">
                  <a16:creationId xmlns:a16="http://schemas.microsoft.com/office/drawing/2014/main" id="{2048FE2D-276E-D06A-0E96-538E98CA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0795" y="2930920"/>
              <a:ext cx="368139" cy="368139"/>
            </a:xfrm>
            <a:prstGeom prst="rect">
              <a:avLst/>
            </a:prstGeom>
          </p:spPr>
        </p:pic>
        <p:pic>
          <p:nvPicPr>
            <p:cNvPr id="9" name="Graphic 8" descr="Fir tree with solid fill">
              <a:extLst>
                <a:ext uri="{FF2B5EF4-FFF2-40B4-BE49-F238E27FC236}">
                  <a16:creationId xmlns:a16="http://schemas.microsoft.com/office/drawing/2014/main" id="{70E603C8-8E22-4645-0848-F4020A489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297" y="3449348"/>
              <a:ext cx="647630" cy="647630"/>
            </a:xfrm>
            <a:prstGeom prst="rect">
              <a:avLst/>
            </a:prstGeom>
          </p:spPr>
        </p:pic>
        <p:pic>
          <p:nvPicPr>
            <p:cNvPr id="10" name="Graphic 9" descr="Fir tree with solid fill">
              <a:extLst>
                <a:ext uri="{FF2B5EF4-FFF2-40B4-BE49-F238E27FC236}">
                  <a16:creationId xmlns:a16="http://schemas.microsoft.com/office/drawing/2014/main" id="{F0A92616-C8B0-BD54-895B-27247EF6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2203" y="4257090"/>
              <a:ext cx="559637" cy="559637"/>
            </a:xfrm>
            <a:prstGeom prst="rect">
              <a:avLst/>
            </a:prstGeom>
          </p:spPr>
        </p:pic>
        <p:pic>
          <p:nvPicPr>
            <p:cNvPr id="11" name="Graphic 10" descr="Fir tree with solid fill">
              <a:extLst>
                <a:ext uri="{FF2B5EF4-FFF2-40B4-BE49-F238E27FC236}">
                  <a16:creationId xmlns:a16="http://schemas.microsoft.com/office/drawing/2014/main" id="{61801BFF-E6CA-F4D2-32AB-E40310D1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57" y="3523407"/>
              <a:ext cx="553205" cy="553205"/>
            </a:xfrm>
            <a:prstGeom prst="rect">
              <a:avLst/>
            </a:prstGeom>
          </p:spPr>
        </p:pic>
        <p:pic>
          <p:nvPicPr>
            <p:cNvPr id="12" name="Graphic 11" descr="Fir tree with solid fill">
              <a:extLst>
                <a:ext uri="{FF2B5EF4-FFF2-40B4-BE49-F238E27FC236}">
                  <a16:creationId xmlns:a16="http://schemas.microsoft.com/office/drawing/2014/main" id="{A24A3C19-654F-BF71-3130-AB29619A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7391" y="4257090"/>
              <a:ext cx="491093" cy="49109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8F339-1A25-39FE-C137-1FF3E1384722}"/>
              </a:ext>
            </a:extLst>
          </p:cNvPr>
          <p:cNvGrpSpPr/>
          <p:nvPr/>
        </p:nvGrpSpPr>
        <p:grpSpPr>
          <a:xfrm>
            <a:off x="7633138" y="1852787"/>
            <a:ext cx="541351" cy="541351"/>
            <a:chOff x="5771964" y="548680"/>
            <a:chExt cx="541351" cy="541351"/>
          </a:xfrm>
        </p:grpSpPr>
        <p:pic>
          <p:nvPicPr>
            <p:cNvPr id="22" name="Graphic 21" descr="Fire with solid fill">
              <a:extLst>
                <a:ext uri="{FF2B5EF4-FFF2-40B4-BE49-F238E27FC236}">
                  <a16:creationId xmlns:a16="http://schemas.microsoft.com/office/drawing/2014/main" id="{6D71DC8F-2D3E-09E3-EB29-6118CE6E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1964" y="548680"/>
              <a:ext cx="541351" cy="541351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7840C7-559B-811E-01ED-FC57F0FD2FE9}"/>
                </a:ext>
              </a:extLst>
            </p:cNvPr>
            <p:cNvSpPr/>
            <p:nvPr/>
          </p:nvSpPr>
          <p:spPr>
            <a:xfrm>
              <a:off x="5915980" y="836712"/>
              <a:ext cx="180020" cy="216024"/>
            </a:xfrm>
            <a:prstGeom prst="ellipse">
              <a:avLst/>
            </a:prstGeom>
            <a:solidFill>
              <a:srgbClr val="FB7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Fir tree with solid fill">
            <a:extLst>
              <a:ext uri="{FF2B5EF4-FFF2-40B4-BE49-F238E27FC236}">
                <a16:creationId xmlns:a16="http://schemas.microsoft.com/office/drawing/2014/main" id="{021D97C7-DF66-3CA2-7BA6-A1D33557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236" y="3423021"/>
            <a:ext cx="647630" cy="64763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6BD07-6EA9-870A-BAAD-45CD1386AF27}"/>
              </a:ext>
            </a:extLst>
          </p:cNvPr>
          <p:cNvGrpSpPr/>
          <p:nvPr/>
        </p:nvGrpSpPr>
        <p:grpSpPr>
          <a:xfrm>
            <a:off x="8340418" y="3269010"/>
            <a:ext cx="541351" cy="541351"/>
            <a:chOff x="5771964" y="548680"/>
            <a:chExt cx="541351" cy="541351"/>
          </a:xfrm>
        </p:grpSpPr>
        <p:pic>
          <p:nvPicPr>
            <p:cNvPr id="26" name="Graphic 25" descr="Fire with solid fill">
              <a:extLst>
                <a:ext uri="{FF2B5EF4-FFF2-40B4-BE49-F238E27FC236}">
                  <a16:creationId xmlns:a16="http://schemas.microsoft.com/office/drawing/2014/main" id="{D305EBD8-0964-9F88-10FD-CBCD5D43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1964" y="548680"/>
              <a:ext cx="541351" cy="541351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66070A-C66F-3818-9EA4-4479F7798473}"/>
                </a:ext>
              </a:extLst>
            </p:cNvPr>
            <p:cNvSpPr/>
            <p:nvPr/>
          </p:nvSpPr>
          <p:spPr>
            <a:xfrm>
              <a:off x="5915980" y="836712"/>
              <a:ext cx="180020" cy="216024"/>
            </a:xfrm>
            <a:prstGeom prst="ellipse">
              <a:avLst/>
            </a:prstGeom>
            <a:solidFill>
              <a:srgbClr val="FB7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26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Kahn</dc:creator>
  <cp:lastModifiedBy>J Kahn</cp:lastModifiedBy>
  <cp:revision>2</cp:revision>
  <dcterms:created xsi:type="dcterms:W3CDTF">2023-03-02T19:25:48Z</dcterms:created>
  <dcterms:modified xsi:type="dcterms:W3CDTF">2023-03-03T01:58:38Z</dcterms:modified>
</cp:coreProperties>
</file>