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20" r:id="rId3"/>
    <p:sldId id="421" r:id="rId4"/>
    <p:sldId id="422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3" autoAdjust="0"/>
    <p:restoredTop sz="94660"/>
  </p:normalViewPr>
  <p:slideViewPr>
    <p:cSldViewPr>
      <p:cViewPr varScale="1">
        <p:scale>
          <a:sx n="90" d="100"/>
          <a:sy n="90" d="100"/>
        </p:scale>
        <p:origin x="14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3E7E92B-59FA-49FB-B014-1669F564A86F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CAD7887-406F-46CC-9589-B5DF14B164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76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D7B8707-E1CD-4CEF-A00B-04778EC3BE00}" type="datetimeFigureOut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692987E-3A66-4994-9BE4-8BDBBB69D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578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0DCA77-AE49-4A9C-A909-3537221CB1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382D7-6004-43C9-AB02-56543EB3FDAB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066EC-5749-4585-9837-C7D7BD5C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5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6C3C-A366-4DF9-81B4-5B0188B44BD9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36EC8-B6B4-4047-8E94-DB4977AA8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08A0-081A-40E0-AB91-AE760FA81C51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3A777-F07E-472E-A020-7B4D580524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34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657600"/>
            <a:ext cx="40386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31DDB-45BE-4D5A-8382-8E06A7A6251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F69CA-01CC-4DEF-B5D8-B239B6D1E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9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651"/>
            <a:ext cx="8229600" cy="715962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34000"/>
          </a:xfrm>
        </p:spPr>
        <p:txBody>
          <a:bodyPr/>
          <a:lstStyle>
            <a:lvl1pPr>
              <a:buClr>
                <a:srgbClr val="0070C0"/>
              </a:buClr>
              <a:buFont typeface="Wingdings" pitchFamily="2" charset="2"/>
              <a:buChar char="§"/>
              <a:defRPr sz="1800" baseline="0"/>
            </a:lvl1pPr>
            <a:lvl2pPr>
              <a:buClr>
                <a:srgbClr val="92D050"/>
              </a:buClr>
              <a:buFont typeface="Wingdings" pitchFamily="2" charset="2"/>
              <a:buChar char="§"/>
              <a:defRPr sz="1800" baseline="0"/>
            </a:lvl2pPr>
            <a:lvl3pPr>
              <a:buClr>
                <a:srgbClr val="FF0000"/>
              </a:buClr>
              <a:buFont typeface="Wingdings" pitchFamily="2" charset="2"/>
              <a:buChar char="§"/>
              <a:defRPr sz="1600" baseline="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10935-C4E4-4A31-A905-CBD3B88B377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F8C3E294-9E12-4E24-B275-9BA1AC14E8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22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A3077-BD5E-4DF2-86F4-B2787C87502F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6EFB9-832D-41AA-B6AA-BA3FDFDF21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9D7AE-2072-4CF1-81AF-6875EEBBE225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BD6B9-3A33-4A94-B724-9A8AE8A254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D28BE-7261-4565-BDD9-9D13920F46F3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3FC6E-2B66-4D2D-9218-6A86576333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4F18-6076-4F4D-8701-7E7E46FB9673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73807-B068-4863-956B-F1B3361317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202-4F72-4F7C-A5F1-E7B21F92F430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520D-11A7-44C7-A268-AAA329E6ED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A5998-59A9-4C76-B55B-B07AD0665B82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A0E33-B153-4585-A659-757BD76D8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FA7D98-E199-4E72-A4FE-85F4B3A9BF25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C9DF-A8CA-492E-9A95-52D982BBB1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7832353-B273-4796-B91B-464BBEE56517}" type="datetime1">
              <a:rPr lang="en-US"/>
              <a:pPr>
                <a:defRPr/>
              </a:pPr>
              <a:t>2/10/2018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@Your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34D79D8-E937-4F7F-B5D1-0FDC90AE5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23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hlink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2EDA8-4D42-4A3F-8044-C86141763805}" type="slidenum">
              <a:rPr lang="en-US" sz="1600" b="1"/>
              <a:pPr>
                <a:defRPr/>
              </a:pPr>
              <a:t>1</a:t>
            </a:fld>
            <a:endParaRPr lang="en-US" sz="1600" b="1" dirty="0"/>
          </a:p>
        </p:txBody>
      </p:sp>
      <p:sp>
        <p:nvSpPr>
          <p:cNvPr id="3075" name="Title 1"/>
          <p:cNvSpPr>
            <a:spLocks noGrp="1"/>
          </p:cNvSpPr>
          <p:nvPr>
            <p:ph type="ctrTitle"/>
          </p:nvPr>
        </p:nvSpPr>
        <p:spPr>
          <a:xfrm>
            <a:off x="647700" y="1219200"/>
            <a:ext cx="7772400" cy="1828800"/>
          </a:xfrm>
        </p:spPr>
        <p:txBody>
          <a:bodyPr/>
          <a:lstStyle/>
          <a:p>
            <a:pPr eaLnBrk="1" hangingPunct="1"/>
            <a:br>
              <a:rPr lang="en-US" altLang="en-US" sz="3200" dirty="0"/>
            </a:br>
            <a:r>
              <a:rPr lang="en-US" altLang="en-US" sz="2400" dirty="0"/>
              <a:t>Final Project</a:t>
            </a:r>
            <a:br>
              <a:rPr lang="en-US" altLang="en-US" sz="3200" dirty="0"/>
            </a:br>
            <a:r>
              <a:rPr lang="en-US" altLang="en-US" sz="3200" dirty="0"/>
              <a:t> Azure Batch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3076" name="Subtitle 2"/>
          <p:cNvSpPr>
            <a:spLocks noGrp="1"/>
          </p:cNvSpPr>
          <p:nvPr>
            <p:ph type="subTitle" idx="1"/>
          </p:nvPr>
        </p:nvSpPr>
        <p:spPr>
          <a:xfrm>
            <a:off x="1333500" y="2438400"/>
            <a:ext cx="64008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Keith, Joel</a:t>
            </a:r>
          </a:p>
          <a:p>
            <a:pPr eaLnBrk="1" hangingPunct="1">
              <a:defRPr/>
            </a:pPr>
            <a:endParaRPr lang="en-US" sz="2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77" name="Footer Placeholder 1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5813" y="5029200"/>
            <a:ext cx="4949825" cy="8925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Deep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Azure@McKesson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Dr.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Zoran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B. </a:t>
            </a:r>
            <a:r>
              <a:rPr lang="en-US" sz="1600" dirty="0" err="1">
                <a:solidFill>
                  <a:schemeClr val="bg2">
                    <a:lumMod val="25000"/>
                  </a:schemeClr>
                </a:solidFill>
              </a:rPr>
              <a:t>Djordjević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04800"/>
          </a:xfrm>
        </p:spPr>
        <p:txBody>
          <a:bodyPr/>
          <a:lstStyle/>
          <a:p>
            <a:r>
              <a:rPr lang="en-US" dirty="0"/>
              <a:t>Azure Batch overview</a:t>
            </a: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CC0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898989"/>
                </a:solidFill>
              </a:rPr>
              <a:t>Joel Keith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1BF35-675D-491F-A687-B2C9BE79DFC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Batch solution walkthrough">
            <a:extLst>
              <a:ext uri="{FF2B5EF4-FFF2-40B4-BE49-F238E27FC236}">
                <a16:creationId xmlns:a16="http://schemas.microsoft.com/office/drawing/2014/main" id="{EE3F5785-2158-4734-AFAA-4A078410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91987"/>
            <a:ext cx="4419600" cy="411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E5D1FA45-0D62-486E-B993-93A3A832BEB9}"/>
              </a:ext>
            </a:extLst>
          </p:cNvPr>
          <p:cNvSpPr txBox="1">
            <a:spLocks/>
          </p:cNvSpPr>
          <p:nvPr/>
        </p:nvSpPr>
        <p:spPr bwMode="auto">
          <a:xfrm>
            <a:off x="609600" y="5821363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D050"/>
              </a:buClr>
              <a:buFont typeface="Wingdings" pitchFamily="2" charset="2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Used courtesy of Microsoft </a:t>
            </a:r>
          </a:p>
        </p:txBody>
      </p:sp>
    </p:spTree>
    <p:extLst>
      <p:ext uri="{BB962C8B-B14F-4D97-AF65-F5344CB8AC3E}">
        <p14:creationId xmlns:p14="http://schemas.microsoft.com/office/powerpoint/2010/main" val="9124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C7FD-82FC-4CAC-9521-76C137FDC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92F9-0B2C-4014-97AA-4A99FF4D1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Opioid crisis is a major nation-wide health issue</a:t>
            </a:r>
          </a:p>
          <a:p>
            <a:r>
              <a:rPr lang="en-US" dirty="0"/>
              <a:t>Tracking the ordering of Opioid drugs by pharmacies could help identify fraud and abuse but needs to be across all Suppliers for a customer</a:t>
            </a:r>
          </a:p>
          <a:p>
            <a:r>
              <a:rPr lang="en-US" dirty="0"/>
              <a:t>Azure Batch scalable computing environment can provide the platform for large-scale data extraction and recording, to provide a basis for analysis and reporting</a:t>
            </a:r>
          </a:p>
          <a:p>
            <a:r>
              <a:rPr lang="en-US" dirty="0"/>
              <a:t>Solution involves</a:t>
            </a:r>
          </a:p>
          <a:p>
            <a:pPr lvl="1"/>
            <a:r>
              <a:rPr lang="en-US" dirty="0"/>
              <a:t>Parsing EDI ordering documents to extract ordered drug information</a:t>
            </a:r>
          </a:p>
          <a:p>
            <a:pPr lvl="1"/>
            <a:r>
              <a:rPr lang="en-US" dirty="0"/>
              <a:t>Augmenting EDI data with demographic and detailed drug data</a:t>
            </a:r>
          </a:p>
          <a:p>
            <a:pPr lvl="1"/>
            <a:r>
              <a:rPr lang="en-US" dirty="0"/>
              <a:t>Storing historical record of opioid ordering activity</a:t>
            </a:r>
          </a:p>
          <a:p>
            <a:pPr lvl="1"/>
            <a:r>
              <a:rPr lang="en-US" dirty="0"/>
              <a:t>Demonstration of one aspect of visualization that can help identify “hot spots” for potential investigation</a:t>
            </a:r>
          </a:p>
          <a:p>
            <a:r>
              <a:rPr lang="en-US" dirty="0"/>
              <a:t>Data sets</a:t>
            </a:r>
          </a:p>
          <a:p>
            <a:pPr lvl="1"/>
            <a:r>
              <a:rPr lang="en-US" dirty="0"/>
              <a:t>“cleansed” EDI ordering documents from MPTS </a:t>
            </a:r>
            <a:r>
              <a:rPr lang="en-US" dirty="0" err="1"/>
              <a:t>EnterpriseRx</a:t>
            </a:r>
            <a:r>
              <a:rPr lang="en-US" dirty="0"/>
              <a:t> pharmacy system</a:t>
            </a:r>
          </a:p>
          <a:p>
            <a:pPr lvl="1"/>
            <a:r>
              <a:rPr lang="en-US" dirty="0"/>
              <a:t>USPS Zip code file</a:t>
            </a:r>
          </a:p>
          <a:p>
            <a:pPr lvl="1"/>
            <a:r>
              <a:rPr lang="en-US" dirty="0"/>
              <a:t>FDA Drug files (publicly available)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65D3E-F1A9-4C05-9254-F2DF2EB3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Joel Keith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8D859-E3C8-46BF-BC50-F278EB6CF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3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26C9-A066-4F54-B651-C911DE4B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0B3A-1841-4233-A9D4-66D039163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381000"/>
          </a:xfrm>
        </p:spPr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plotly</a:t>
            </a:r>
            <a:r>
              <a:rPr lang="en-US" dirty="0"/>
              <a:t> library bubble chart viewed in Anaconda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75C58-4D2E-4FF2-B0A1-4ED6279C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Joel Keith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94BD9-FE86-44FF-A061-94C97809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3E294-9E12-4E24-B275-9BA1AC14E86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EA6E7F-2541-4782-901E-B4D58F620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187"/>
            <a:ext cx="9144000" cy="449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1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9376</TotalTime>
  <Words>171</Words>
  <Application>Microsoft Office PowerPoint</Application>
  <PresentationFormat>On-screen Show (4:3)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 Final Project  Azure Batch  </vt:lpstr>
      <vt:lpstr>Introduction</vt:lpstr>
      <vt:lpstr>Problem</vt:lpstr>
      <vt:lpstr>Example visualization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zdjordje</dc:creator>
  <cp:lastModifiedBy>Keith, Joel</cp:lastModifiedBy>
  <cp:revision>876</cp:revision>
  <cp:lastPrinted>2012-11-30T20:59:45Z</cp:lastPrinted>
  <dcterms:created xsi:type="dcterms:W3CDTF">2006-08-16T00:00:00Z</dcterms:created>
  <dcterms:modified xsi:type="dcterms:W3CDTF">2018-02-10T16:55:09Z</dcterms:modified>
</cp:coreProperties>
</file>