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FB5DE-7991-4FEA-977C-8B94196C8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79BDFD-DE9A-4E41-9563-BAA566118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B65F9-1EE2-48D7-9612-52D7A8F9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98C2-B110-4623-8C17-02A347569C7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1CC70-061E-4896-A04A-510090BC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ECB52-AAF6-45CD-86B2-51243FAC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2B4-C1AA-41FD-83BB-45843B746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8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0E631-2EEC-407F-A9B3-4D7329AE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FB6CFE-0387-4B90-B7FA-26A7D1112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9BF88-9671-4FA7-9C84-75325AD2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98C2-B110-4623-8C17-02A347569C7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E5109-A8D3-42C2-BD0B-94590401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50590-09FE-427B-8A1C-DC5DBDC2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2B4-C1AA-41FD-83BB-45843B746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8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2AC2EE-D1E1-42A1-9687-E0B4F2210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B2AF20-3C8A-48B3-80F1-C279D6379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3D114-613A-40CA-A5A8-E9A3394C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98C2-B110-4623-8C17-02A347569C7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8B091-B0D5-44D6-B4CD-7B47BD31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68CA3-6E97-4FFB-824F-7936E68E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2B4-C1AA-41FD-83BB-45843B746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1784C-809E-42BC-839F-D0D72BED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E9BD2-3A50-4D05-8B0A-AA9C86B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76812-6550-4500-8157-2D4F2215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98C2-B110-4623-8C17-02A347569C7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75F41-A5D1-4973-B5AB-90377BF0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71F92-7D61-4734-8CD9-5E9D3161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2B4-C1AA-41FD-83BB-45843B746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184FE-D80E-4C13-9DAE-BAF69C2B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F1CEA-2CEF-4388-80AC-511933539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92C2D-1FAE-47D8-B101-179A0975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98C2-B110-4623-8C17-02A347569C7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D0FE0-DB1B-4E1F-ADFA-351622F2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51526-0818-479E-A12A-BC71CFC5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2B4-C1AA-41FD-83BB-45843B746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00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762F0-B5DB-41E6-8AEF-ACA9A0D4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74EF1-25C1-4FA2-B9EA-2B2E2B696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4781A7-696E-4F5D-9C30-37048105D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CBE3B-A1C7-4417-85AB-FEB9F299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98C2-B110-4623-8C17-02A347569C7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3EC50-A80F-405C-8808-4E29D9C6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21473-572F-4EB3-93BE-E6C8614D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2B4-C1AA-41FD-83BB-45843B746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0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E0AE-47FF-4D7F-99A0-D849DB94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F24EC-6B85-43E7-93A8-B3476D2F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7591A-1B3D-403C-BEFA-87C15598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091189-BFBB-432C-8BBE-D7693CEFB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9D33A0-7393-439C-B507-F79DFB103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A201C-2E47-4D2D-926F-821964E8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98C2-B110-4623-8C17-02A347569C7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3BE764-7871-48CA-B65C-385B49B2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F2DD3D-4E8E-4DF6-87F2-53EE51D4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2B4-C1AA-41FD-83BB-45843B746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13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4333E-C1C9-4EA0-AEAE-2BDDE399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C1798F-49B7-4210-841A-7A4EA8C8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98C2-B110-4623-8C17-02A347569C7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0F65B3-EAB9-4D00-9BE8-0431F3EE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5A63FB-C67B-4DF5-AC50-AE424A5B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2B4-C1AA-41FD-83BB-45843B746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7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F2C2AA-3ED5-4F7B-BC06-DD75B57E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98C2-B110-4623-8C17-02A347569C7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909837-EC4B-42CB-BB05-0C902429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FEBD97-6BD2-41DC-ADE5-97E24BFA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2B4-C1AA-41FD-83BB-45843B746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4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AF9CE-8945-4482-B010-355CC634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1692D-CAB1-478A-8082-5FB7A76D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5B5D2B-5767-4173-B458-15817BDFC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A0A9A1-8F1C-40F7-BCB9-A2D7940B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98C2-B110-4623-8C17-02A347569C7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5EC74-A994-4785-99C6-E0D938EA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5E5A4-06CE-4234-9D18-09055280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2B4-C1AA-41FD-83BB-45843B746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90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A8108-7D4F-43C6-A019-BEF574A8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CDB89E-6F81-469D-A3E4-66A98BBC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8BAF24-A59D-448A-BC1D-36FF8CB90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50203B-E32B-4351-9747-411E634F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98C2-B110-4623-8C17-02A347569C7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A916B-B8E3-4D0D-8A3E-87434B1A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57CC7-AE5B-4C1C-A2BA-5D5BE4F4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52B4-C1AA-41FD-83BB-45843B746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8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8704DA-CC80-4C42-9B7C-5BE38EED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F7C781-A394-4351-8681-CF6BA5B2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9F181-C347-43C1-AADC-1B8428849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98C2-B110-4623-8C17-02A347569C7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2DA26-42B8-482C-BC06-0B705B9D4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440FC-4235-49B5-83DA-3ECA212E8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52B4-C1AA-41FD-83BB-45843B746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0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0CF655-8C95-4A41-893E-F16AD36654FF}"/>
              </a:ext>
            </a:extLst>
          </p:cNvPr>
          <p:cNvSpPr/>
          <p:nvPr/>
        </p:nvSpPr>
        <p:spPr>
          <a:xfrm>
            <a:off x="3079758" y="22260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ED4E02-644F-4C81-A66F-EE8EA13E558E}"/>
              </a:ext>
            </a:extLst>
          </p:cNvPr>
          <p:cNvSpPr/>
          <p:nvPr/>
        </p:nvSpPr>
        <p:spPr>
          <a:xfrm>
            <a:off x="5110294" y="22084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E998-1885-48E7-95CF-0EA622FB0EBB}"/>
              </a:ext>
            </a:extLst>
          </p:cNvPr>
          <p:cNvSpPr/>
          <p:nvPr/>
        </p:nvSpPr>
        <p:spPr>
          <a:xfrm>
            <a:off x="7140830" y="22260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568169-61C8-43A6-B879-D8DB8F7395A9}"/>
              </a:ext>
            </a:extLst>
          </p:cNvPr>
          <p:cNvSpPr/>
          <p:nvPr/>
        </p:nvSpPr>
        <p:spPr>
          <a:xfrm>
            <a:off x="5099374" y="41827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내역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24F534-DCF1-4340-826C-3050B35AEBCF}"/>
              </a:ext>
            </a:extLst>
          </p:cNvPr>
          <p:cNvSpPr/>
          <p:nvPr/>
        </p:nvSpPr>
        <p:spPr>
          <a:xfrm>
            <a:off x="6325803" y="1213861"/>
            <a:ext cx="1107347" cy="301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8DDC2E-DCAB-4ADB-9A0D-26D457B8E3E0}"/>
              </a:ext>
            </a:extLst>
          </p:cNvPr>
          <p:cNvSpPr/>
          <p:nvPr/>
        </p:nvSpPr>
        <p:spPr>
          <a:xfrm>
            <a:off x="1838460" y="2208402"/>
            <a:ext cx="1107347" cy="301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고객번호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A03A3B-18E2-470F-B7A6-FDE396B4C166}"/>
              </a:ext>
            </a:extLst>
          </p:cNvPr>
          <p:cNvSpPr/>
          <p:nvPr/>
        </p:nvSpPr>
        <p:spPr>
          <a:xfrm>
            <a:off x="1838459" y="2665602"/>
            <a:ext cx="1107347" cy="301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228DCA-2B34-442C-B96A-C547EA41A499}"/>
              </a:ext>
            </a:extLst>
          </p:cNvPr>
          <p:cNvSpPr/>
          <p:nvPr/>
        </p:nvSpPr>
        <p:spPr>
          <a:xfrm>
            <a:off x="1838459" y="3122802"/>
            <a:ext cx="1107347" cy="301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E37AAF-511F-400F-A01A-8AAE92E25E7A}"/>
              </a:ext>
            </a:extLst>
          </p:cNvPr>
          <p:cNvSpPr/>
          <p:nvPr/>
        </p:nvSpPr>
        <p:spPr>
          <a:xfrm>
            <a:off x="1838459" y="3580002"/>
            <a:ext cx="1107347" cy="301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C3AB13-BE06-4166-A0ED-488937D38FA2}"/>
              </a:ext>
            </a:extLst>
          </p:cNvPr>
          <p:cNvSpPr/>
          <p:nvPr/>
        </p:nvSpPr>
        <p:spPr>
          <a:xfrm>
            <a:off x="5110292" y="5722982"/>
            <a:ext cx="1107347" cy="301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상품코드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191876-DD34-43CF-ACDC-1E2426E71D4C}"/>
              </a:ext>
            </a:extLst>
          </p:cNvPr>
          <p:cNvSpPr/>
          <p:nvPr/>
        </p:nvSpPr>
        <p:spPr>
          <a:xfrm>
            <a:off x="6325804" y="5253755"/>
            <a:ext cx="1107347" cy="301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수량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4E83ED1-85A6-4AD0-A620-D7BFD085A054}"/>
              </a:ext>
            </a:extLst>
          </p:cNvPr>
          <p:cNvSpPr/>
          <p:nvPr/>
        </p:nvSpPr>
        <p:spPr>
          <a:xfrm>
            <a:off x="6325804" y="5719942"/>
            <a:ext cx="1107347" cy="301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금액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96B078-AFDB-4FB7-8254-7A59D2D20140}"/>
              </a:ext>
            </a:extLst>
          </p:cNvPr>
          <p:cNvSpPr/>
          <p:nvPr/>
        </p:nvSpPr>
        <p:spPr>
          <a:xfrm>
            <a:off x="8195048" y="2208402"/>
            <a:ext cx="1107347" cy="301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상품코드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F2B59B-9F06-4189-B11D-2460218D99B2}"/>
              </a:ext>
            </a:extLst>
          </p:cNvPr>
          <p:cNvSpPr/>
          <p:nvPr/>
        </p:nvSpPr>
        <p:spPr>
          <a:xfrm>
            <a:off x="8195047" y="2665602"/>
            <a:ext cx="1107347" cy="301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3FF0E8-F988-4B02-B87A-2D315F406662}"/>
              </a:ext>
            </a:extLst>
          </p:cNvPr>
          <p:cNvSpPr/>
          <p:nvPr/>
        </p:nvSpPr>
        <p:spPr>
          <a:xfrm>
            <a:off x="8195046" y="3122802"/>
            <a:ext cx="1107347" cy="301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0D86E4-86E3-4576-A970-B60FA9DCAC49}"/>
              </a:ext>
            </a:extLst>
          </p:cNvPr>
          <p:cNvSpPr/>
          <p:nvPr/>
        </p:nvSpPr>
        <p:spPr>
          <a:xfrm>
            <a:off x="6325804" y="1678945"/>
            <a:ext cx="1107347" cy="301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고객번호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6D8265-21E2-42D4-92D9-484BC8C6B3F6}"/>
              </a:ext>
            </a:extLst>
          </p:cNvPr>
          <p:cNvSpPr/>
          <p:nvPr/>
        </p:nvSpPr>
        <p:spPr>
          <a:xfrm>
            <a:off x="6325803" y="772549"/>
            <a:ext cx="1107347" cy="301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주문내역코드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15071F-F74D-40DE-87AF-651F819B0517}"/>
              </a:ext>
            </a:extLst>
          </p:cNvPr>
          <p:cNvSpPr/>
          <p:nvPr/>
        </p:nvSpPr>
        <p:spPr>
          <a:xfrm>
            <a:off x="5110291" y="5253755"/>
            <a:ext cx="1107347" cy="301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주문내역번호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DE40C01-35D6-4F6F-A12B-E25C21DD66C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994158" y="2665602"/>
            <a:ext cx="1116136" cy="1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260C6EA-CAC6-4397-A9E7-F20AB02A630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556574" y="3122802"/>
            <a:ext cx="10920" cy="1059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A042EB14-D3A5-477B-B6D1-77923BC3B71A}"/>
              </a:ext>
            </a:extLst>
          </p:cNvPr>
          <p:cNvSpPr/>
          <p:nvPr/>
        </p:nvSpPr>
        <p:spPr>
          <a:xfrm>
            <a:off x="4125985" y="2208402"/>
            <a:ext cx="914400" cy="9144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주문자</a:t>
            </a: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E4A8DC93-E292-49D2-966B-C1ABF969D3C4}"/>
              </a:ext>
            </a:extLst>
          </p:cNvPr>
          <p:cNvSpPr/>
          <p:nvPr/>
        </p:nvSpPr>
        <p:spPr>
          <a:xfrm>
            <a:off x="7140830" y="4174722"/>
            <a:ext cx="914400" cy="9144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주문상품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E00E51E-A2D4-4228-9ED8-B55ABB244A2D}"/>
              </a:ext>
            </a:extLst>
          </p:cNvPr>
          <p:cNvCxnSpPr>
            <a:stCxn id="6" idx="2"/>
            <a:endCxn id="39" idx="0"/>
          </p:cNvCxnSpPr>
          <p:nvPr/>
        </p:nvCxnSpPr>
        <p:spPr>
          <a:xfrm>
            <a:off x="7598030" y="3140478"/>
            <a:ext cx="0" cy="10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6159396-C386-4D6B-8612-CD6FD10A87FA}"/>
              </a:ext>
            </a:extLst>
          </p:cNvPr>
          <p:cNvCxnSpPr>
            <a:cxnSpLocks/>
            <a:stCxn id="39" idx="1"/>
            <a:endCxn id="7" idx="3"/>
          </p:cNvCxnSpPr>
          <p:nvPr/>
        </p:nvCxnSpPr>
        <p:spPr>
          <a:xfrm flipH="1">
            <a:off x="6013774" y="4631922"/>
            <a:ext cx="1127056" cy="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6FF3E518-ECF3-435A-909E-C8BA3DB6686D}"/>
              </a:ext>
            </a:extLst>
          </p:cNvPr>
          <p:cNvSpPr/>
          <p:nvPr/>
        </p:nvSpPr>
        <p:spPr>
          <a:xfrm>
            <a:off x="5110291" y="3191561"/>
            <a:ext cx="914400" cy="9144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주문내역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81CA3F-F15F-4DBD-9EC9-271A97F6017F}"/>
              </a:ext>
            </a:extLst>
          </p:cNvPr>
          <p:cNvSpPr txBox="1"/>
          <p:nvPr/>
        </p:nvSpPr>
        <p:spPr>
          <a:xfrm>
            <a:off x="3994158" y="21406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1B81AD-4F79-4D85-9F22-2634D034B876}"/>
              </a:ext>
            </a:extLst>
          </p:cNvPr>
          <p:cNvSpPr txBox="1"/>
          <p:nvPr/>
        </p:nvSpPr>
        <p:spPr>
          <a:xfrm>
            <a:off x="4798987" y="21406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E57F2F-3F9E-4831-B4F9-6BB8A5FE01D5}"/>
              </a:ext>
            </a:extLst>
          </p:cNvPr>
          <p:cNvSpPr txBox="1"/>
          <p:nvPr/>
        </p:nvSpPr>
        <p:spPr>
          <a:xfrm>
            <a:off x="5100537" y="3122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3BAD50-5653-4132-A1CD-3A7A08FB7A14}"/>
              </a:ext>
            </a:extLst>
          </p:cNvPr>
          <p:cNvSpPr txBox="1"/>
          <p:nvPr/>
        </p:nvSpPr>
        <p:spPr>
          <a:xfrm>
            <a:off x="5090985" y="378385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E1DC12-9F34-4DEE-9146-E9DDE514CDD6}"/>
              </a:ext>
            </a:extLst>
          </p:cNvPr>
          <p:cNvSpPr txBox="1"/>
          <p:nvPr/>
        </p:nvSpPr>
        <p:spPr>
          <a:xfrm>
            <a:off x="6723825" y="418427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712FE5-33DB-4B75-A9E7-C91BC89280A9}"/>
              </a:ext>
            </a:extLst>
          </p:cNvPr>
          <p:cNvSpPr txBox="1"/>
          <p:nvPr/>
        </p:nvSpPr>
        <p:spPr>
          <a:xfrm>
            <a:off x="7121847" y="329344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B3B40A6-FCA4-405B-8138-83116132A4B9}"/>
              </a:ext>
            </a:extLst>
          </p:cNvPr>
          <p:cNvSpPr/>
          <p:nvPr/>
        </p:nvSpPr>
        <p:spPr>
          <a:xfrm>
            <a:off x="1254458" y="2208402"/>
            <a:ext cx="584001" cy="301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PK</a:t>
            </a:r>
            <a:endParaRPr lang="ko-KR" altLang="en-US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931AB178-A91D-4B1B-91A2-B11999D991B9}"/>
              </a:ext>
            </a:extLst>
          </p:cNvPr>
          <p:cNvSpPr/>
          <p:nvPr/>
        </p:nvSpPr>
        <p:spPr>
          <a:xfrm>
            <a:off x="4506985" y="5253755"/>
            <a:ext cx="584001" cy="301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PK</a:t>
            </a:r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2CBDF61-E57D-4FF2-B29F-B73F77FB1C2A}"/>
              </a:ext>
            </a:extLst>
          </p:cNvPr>
          <p:cNvSpPr/>
          <p:nvPr/>
        </p:nvSpPr>
        <p:spPr>
          <a:xfrm>
            <a:off x="9302393" y="2208402"/>
            <a:ext cx="584001" cy="301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PK</a:t>
            </a:r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1D7C27D-84F5-43D5-B10D-0CBE4E1B4372}"/>
              </a:ext>
            </a:extLst>
          </p:cNvPr>
          <p:cNvSpPr/>
          <p:nvPr/>
        </p:nvSpPr>
        <p:spPr>
          <a:xfrm>
            <a:off x="7452454" y="1224420"/>
            <a:ext cx="584001" cy="3015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FK</a:t>
            </a:r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04CD862-A172-4138-B260-AAF9B0E2FEA0}"/>
              </a:ext>
            </a:extLst>
          </p:cNvPr>
          <p:cNvSpPr/>
          <p:nvPr/>
        </p:nvSpPr>
        <p:spPr>
          <a:xfrm>
            <a:off x="7452453" y="1668883"/>
            <a:ext cx="584001" cy="3015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FK</a:t>
            </a:r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C421DF0-A9FC-4430-9C51-088C7D730C3B}"/>
              </a:ext>
            </a:extLst>
          </p:cNvPr>
          <p:cNvSpPr/>
          <p:nvPr/>
        </p:nvSpPr>
        <p:spPr>
          <a:xfrm>
            <a:off x="4506986" y="5719942"/>
            <a:ext cx="584001" cy="3015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FK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DF3F4B-18E4-4BB1-90FB-1FBD55AD2FE7}"/>
              </a:ext>
            </a:extLst>
          </p:cNvPr>
          <p:cNvSpPr/>
          <p:nvPr/>
        </p:nvSpPr>
        <p:spPr>
          <a:xfrm>
            <a:off x="5110290" y="1211842"/>
            <a:ext cx="1107347" cy="301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758ADBC-8405-451C-AD3E-0D682254CB1B}"/>
              </a:ext>
            </a:extLst>
          </p:cNvPr>
          <p:cNvSpPr/>
          <p:nvPr/>
        </p:nvSpPr>
        <p:spPr>
          <a:xfrm>
            <a:off x="4506985" y="1211842"/>
            <a:ext cx="584001" cy="301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PK</a:t>
            </a:r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843B425-0C2F-4400-AFA5-DF7EF2FA8006}"/>
              </a:ext>
            </a:extLst>
          </p:cNvPr>
          <p:cNvSpPr/>
          <p:nvPr/>
        </p:nvSpPr>
        <p:spPr>
          <a:xfrm>
            <a:off x="7453391" y="772549"/>
            <a:ext cx="584001" cy="3015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FK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2156C0E-C2D6-4D93-A873-A1B28D4BC9DA}"/>
              </a:ext>
            </a:extLst>
          </p:cNvPr>
          <p:cNvSpPr/>
          <p:nvPr/>
        </p:nvSpPr>
        <p:spPr>
          <a:xfrm>
            <a:off x="5110290" y="1678945"/>
            <a:ext cx="1107347" cy="301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380706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8439C57F-BFF7-4DA7-AB24-4E02AC554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16842"/>
              </p:ext>
            </p:extLst>
          </p:nvPr>
        </p:nvGraphicFramePr>
        <p:xfrm>
          <a:off x="1096295" y="1165928"/>
          <a:ext cx="4445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739">
                  <a:extLst>
                    <a:ext uri="{9D8B030D-6E8A-4147-A177-3AD203B41FA5}">
                      <a16:colId xmlns:a16="http://schemas.microsoft.com/office/drawing/2014/main" val="4200814379"/>
                    </a:ext>
                  </a:extLst>
                </a:gridCol>
                <a:gridCol w="2672569">
                  <a:extLst>
                    <a:ext uri="{9D8B030D-6E8A-4147-A177-3AD203B41FA5}">
                      <a16:colId xmlns:a16="http://schemas.microsoft.com/office/drawing/2014/main" val="327082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Attribute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75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0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78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4899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4267FF3-D373-44CA-BAD4-961194AED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96185"/>
              </p:ext>
            </p:extLst>
          </p:nvPr>
        </p:nvGraphicFramePr>
        <p:xfrm>
          <a:off x="1096294" y="3616965"/>
          <a:ext cx="45162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684">
                  <a:extLst>
                    <a:ext uri="{9D8B030D-6E8A-4147-A177-3AD203B41FA5}">
                      <a16:colId xmlns:a16="http://schemas.microsoft.com/office/drawing/2014/main" val="4200814379"/>
                    </a:ext>
                  </a:extLst>
                </a:gridCol>
                <a:gridCol w="2660601">
                  <a:extLst>
                    <a:ext uri="{9D8B030D-6E8A-4147-A177-3AD203B41FA5}">
                      <a16:colId xmlns:a16="http://schemas.microsoft.com/office/drawing/2014/main" val="327082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Attribute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75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0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FK references </a:t>
                      </a:r>
                      <a:r>
                        <a:rPr lang="ko-KR" altLang="en-US" dirty="0"/>
                        <a:t>고객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78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주문내역번호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FK references </a:t>
                      </a:r>
                      <a:r>
                        <a:rPr lang="ko-KR" altLang="en-US" dirty="0"/>
                        <a:t>주문내역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4899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7BFC9A5-F41A-404D-A545-6B882A7F6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147138"/>
              </p:ext>
            </p:extLst>
          </p:nvPr>
        </p:nvGraphicFramePr>
        <p:xfrm>
          <a:off x="6095999" y="3607921"/>
          <a:ext cx="45162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684">
                  <a:extLst>
                    <a:ext uri="{9D8B030D-6E8A-4147-A177-3AD203B41FA5}">
                      <a16:colId xmlns:a16="http://schemas.microsoft.com/office/drawing/2014/main" val="4200814379"/>
                    </a:ext>
                  </a:extLst>
                </a:gridCol>
                <a:gridCol w="2660601">
                  <a:extLst>
                    <a:ext uri="{9D8B030D-6E8A-4147-A177-3AD203B41FA5}">
                      <a16:colId xmlns:a16="http://schemas.microsoft.com/office/drawing/2014/main" val="327082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Attribute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75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FK references </a:t>
                      </a:r>
                      <a:r>
                        <a:rPr lang="ko-KR" altLang="en-US" dirty="0"/>
                        <a:t>주문 </a:t>
                      </a:r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FK references </a:t>
                      </a:r>
                      <a:r>
                        <a:rPr lang="ko-KR" altLang="en-US" dirty="0"/>
                        <a:t>상품 </a:t>
                      </a:r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0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781198"/>
                  </a:ext>
                </a:extLst>
              </a:tr>
            </a:tbl>
          </a:graphicData>
        </a:graphic>
      </p:graphicFrame>
      <p:graphicFrame>
        <p:nvGraphicFramePr>
          <p:cNvPr id="23" name="표 20">
            <a:extLst>
              <a:ext uri="{FF2B5EF4-FFF2-40B4-BE49-F238E27FC236}">
                <a16:creationId xmlns:a16="http://schemas.microsoft.com/office/drawing/2014/main" id="{DBA1B6CE-BB97-4F2D-89C2-9577521A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73346"/>
              </p:ext>
            </p:extLst>
          </p:nvPr>
        </p:nvGraphicFramePr>
        <p:xfrm>
          <a:off x="6095998" y="1165928"/>
          <a:ext cx="45162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717">
                  <a:extLst>
                    <a:ext uri="{9D8B030D-6E8A-4147-A177-3AD203B41FA5}">
                      <a16:colId xmlns:a16="http://schemas.microsoft.com/office/drawing/2014/main" val="4200814379"/>
                    </a:ext>
                  </a:extLst>
                </a:gridCol>
                <a:gridCol w="2672569">
                  <a:extLst>
                    <a:ext uri="{9D8B030D-6E8A-4147-A177-3AD203B41FA5}">
                      <a16:colId xmlns:a16="http://schemas.microsoft.com/office/drawing/2014/main" val="327082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Attribute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75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0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78119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B1003C1-4068-4BD0-973A-3E97A48CC1EB}"/>
              </a:ext>
            </a:extLst>
          </p:cNvPr>
          <p:cNvSpPr txBox="1"/>
          <p:nvPr/>
        </p:nvSpPr>
        <p:spPr>
          <a:xfrm>
            <a:off x="674982" y="1103929"/>
            <a:ext cx="421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고객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292787-3CCC-40BD-A3AD-235B759C1B32}"/>
              </a:ext>
            </a:extLst>
          </p:cNvPr>
          <p:cNvSpPr txBox="1"/>
          <p:nvPr/>
        </p:nvSpPr>
        <p:spPr>
          <a:xfrm>
            <a:off x="674982" y="3616965"/>
            <a:ext cx="421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주문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48AE5D-3E1B-47BE-A00E-2CECEFF0B306}"/>
              </a:ext>
            </a:extLst>
          </p:cNvPr>
          <p:cNvSpPr txBox="1"/>
          <p:nvPr/>
        </p:nvSpPr>
        <p:spPr>
          <a:xfrm>
            <a:off x="5674687" y="3607921"/>
            <a:ext cx="421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주문내역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D108CC-EA86-4441-86E0-48FFADEFD878}"/>
              </a:ext>
            </a:extLst>
          </p:cNvPr>
          <p:cNvSpPr txBox="1"/>
          <p:nvPr/>
        </p:nvSpPr>
        <p:spPr>
          <a:xfrm>
            <a:off x="5674687" y="1165928"/>
            <a:ext cx="421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</a:t>
            </a:r>
          </a:p>
        </p:txBody>
      </p:sp>
    </p:spTree>
    <p:extLst>
      <p:ext uri="{BB962C8B-B14F-4D97-AF65-F5344CB8AC3E}">
        <p14:creationId xmlns:p14="http://schemas.microsoft.com/office/powerpoint/2010/main" val="1239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83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86</Words>
  <Application>Microsoft Office PowerPoint</Application>
  <PresentationFormat>와이드스크린</PresentationFormat>
  <Paragraphs>70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1419</dc:creator>
  <cp:lastModifiedBy>1419</cp:lastModifiedBy>
  <cp:revision>1</cp:revision>
  <dcterms:created xsi:type="dcterms:W3CDTF">2022-03-21T03:29:08Z</dcterms:created>
  <dcterms:modified xsi:type="dcterms:W3CDTF">2022-03-21T10:01:03Z</dcterms:modified>
</cp:coreProperties>
</file>