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74" r:id="rId4"/>
    <p:sldId id="282" r:id="rId5"/>
    <p:sldId id="275" r:id="rId6"/>
    <p:sldId id="283" r:id="rId7"/>
    <p:sldId id="281" r:id="rId8"/>
    <p:sldId id="284" r:id="rId9"/>
    <p:sldId id="278" r:id="rId10"/>
    <p:sldId id="279" r:id="rId11"/>
    <p:sldId id="277" r:id="rId12"/>
    <p:sldId id="280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2020年5月6日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pPr/>
              <a:t>2020年5月6日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11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33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5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6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90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128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  <a:pPr/>
              <a:t>2020年5月6日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  <a:t>2020年5月6日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  <a:t>2020年5月6日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  <a:pPr/>
              <a:t>2020年5月6日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  <a:pPr/>
              <a:t>2020年5月6日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Vue-resource</a:t>
            </a:r>
            <a:r>
              <a:rPr lang="zh-CN" altLang="en-US" dirty="0"/>
              <a:t>和</a:t>
            </a:r>
            <a:r>
              <a:rPr lang="en-US" altLang="zh-CN" dirty="0"/>
              <a:t>axios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汇报人：崔子杰</a:t>
            </a:r>
            <a:endParaRPr lang="en-US" altLang="zh-CN" dirty="0"/>
          </a:p>
          <a:p>
            <a:pPr rtl="0"/>
            <a:r>
              <a:rPr lang="zh-CN" altLang="en-US" dirty="0"/>
              <a:t>时间：</a:t>
            </a:r>
            <a:r>
              <a:rPr lang="en-US" altLang="zh-CN" dirty="0"/>
              <a:t>2020-5-6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二者如何选择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492784"/>
            <a:ext cx="10972800" cy="340060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Vue-resource</a:t>
            </a:r>
            <a:r>
              <a:rPr lang="zh-CN" altLang="en-US" dirty="0"/>
              <a:t>将不再是官方推荐的一部分，仓库将被移回</a:t>
            </a:r>
            <a:r>
              <a:rPr lang="en-US" altLang="zh-CN" dirty="0" err="1"/>
              <a:t>pagekit</a:t>
            </a:r>
            <a:r>
              <a:rPr lang="zh-CN" altLang="en-US" dirty="0"/>
              <a:t>中，由此团队长期维护</a:t>
            </a:r>
            <a:endParaRPr lang="en-US" altLang="zh-CN" dirty="0"/>
          </a:p>
          <a:p>
            <a:r>
              <a:rPr lang="zh-CN" altLang="en-US" dirty="0"/>
              <a:t>二者可以随意选择，但是作为默认建议（尤其针对新用户），建议使用</a:t>
            </a:r>
            <a:r>
              <a:rPr lang="en-US" altLang="zh-CN" dirty="0"/>
              <a:t>Axios</a:t>
            </a:r>
            <a:r>
              <a:rPr lang="zh-CN" altLang="en-US" dirty="0"/>
              <a:t>，它是目前最流行的</a:t>
            </a:r>
            <a:r>
              <a:rPr lang="en-US" altLang="zh-CN" dirty="0"/>
              <a:t>HTTP</a:t>
            </a:r>
            <a:r>
              <a:rPr lang="zh-CN" altLang="en-US" dirty="0"/>
              <a:t>客户端库之一，几乎涵盖了</a:t>
            </a:r>
            <a:r>
              <a:rPr lang="en-US" altLang="zh-CN" dirty="0" err="1"/>
              <a:t>vue</a:t>
            </a:r>
            <a:r>
              <a:rPr lang="en-US" altLang="zh-CN" dirty="0"/>
              <a:t>-resource</a:t>
            </a:r>
            <a:r>
              <a:rPr lang="zh-CN" altLang="en-US" dirty="0"/>
              <a:t>提供的与非常相似的</a:t>
            </a:r>
            <a:r>
              <a:rPr lang="en-US" altLang="zh-CN" dirty="0"/>
              <a:t>API</a:t>
            </a:r>
            <a:r>
              <a:rPr lang="zh-CN" altLang="en-US" dirty="0"/>
              <a:t>相同的所有内容。此外，它是通用的，支持取消，并具有</a:t>
            </a:r>
            <a:r>
              <a:rPr lang="en-US" altLang="zh-CN" dirty="0"/>
              <a:t>TypeScript</a:t>
            </a:r>
            <a:r>
              <a:rPr lang="zh-CN" altLang="en-US" dirty="0"/>
              <a:t>定义。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引入方式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2140698"/>
          </a:xfrm>
        </p:spPr>
        <p:txBody>
          <a:bodyPr rtlCol="0"/>
          <a:lstStyle/>
          <a:p>
            <a:pPr rtl="0"/>
            <a:r>
              <a:rPr lang="en-US" altLang="zh-CN" dirty="0" err="1"/>
              <a:t>cdn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&lt;script </a:t>
            </a:r>
            <a:r>
              <a:rPr lang="en-US" altLang="zh-CN" dirty="0" err="1"/>
              <a:t>src</a:t>
            </a:r>
            <a:r>
              <a:rPr lang="en-US" altLang="zh-CN" dirty="0"/>
              <a:t>="https://unpkg.com/axios/</a:t>
            </a:r>
            <a:r>
              <a:rPr lang="en-US" altLang="zh-CN" dirty="0" err="1"/>
              <a:t>dist</a:t>
            </a:r>
            <a:r>
              <a:rPr lang="en-US" altLang="zh-CN" dirty="0"/>
              <a:t>/axios.min.js"&gt; &lt;/script&gt;</a:t>
            </a:r>
          </a:p>
          <a:p>
            <a:r>
              <a:rPr lang="en-US" altLang="zh-CN" dirty="0" err="1"/>
              <a:t>npm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 err="1"/>
              <a:t>cnpm</a:t>
            </a:r>
            <a:r>
              <a:rPr lang="en-US" altLang="zh-CN" dirty="0"/>
              <a:t> install axios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54342-9109-48B0-AFEA-F177B6431531}"/>
              </a:ext>
            </a:extLst>
          </p:cNvPr>
          <p:cNvSpPr/>
          <p:nvPr/>
        </p:nvSpPr>
        <p:spPr>
          <a:xfrm>
            <a:off x="3081776" y="2705725"/>
            <a:ext cx="602844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7860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130678"/>
            <a:ext cx="10972800" cy="43891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Vue-resource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Vue-resource</a:t>
            </a:r>
            <a:r>
              <a:rPr lang="zh-CN" altLang="en-US" dirty="0"/>
              <a:t>特点</a:t>
            </a:r>
            <a:endParaRPr lang="en-US" altLang="zh-CN" dirty="0"/>
          </a:p>
          <a:p>
            <a:pPr rtl="0"/>
            <a:r>
              <a:rPr lang="en-US" altLang="zh-CN" dirty="0"/>
              <a:t>Axios</a:t>
            </a:r>
            <a:r>
              <a:rPr lang="zh-CN" altLang="en-US" dirty="0"/>
              <a:t>简介</a:t>
            </a:r>
            <a:endParaRPr lang="en-US" altLang="zh-CN" dirty="0"/>
          </a:p>
          <a:p>
            <a:pPr rtl="0"/>
            <a:r>
              <a:rPr lang="en-US" altLang="zh-CN" dirty="0"/>
              <a:t>Axios</a:t>
            </a:r>
            <a:r>
              <a:rPr lang="zh-CN" altLang="en-US" dirty="0"/>
              <a:t>特点</a:t>
            </a:r>
            <a:endParaRPr lang="en-US" altLang="zh-CN" dirty="0"/>
          </a:p>
          <a:p>
            <a:pPr rtl="0"/>
            <a:r>
              <a:rPr lang="en-US" altLang="zh-CN" dirty="0"/>
              <a:t>Axios</a:t>
            </a:r>
            <a:r>
              <a:rPr lang="zh-CN" altLang="en-US" dirty="0"/>
              <a:t>和</a:t>
            </a:r>
            <a:r>
              <a:rPr lang="en-US" altLang="zh-CN" dirty="0"/>
              <a:t>ajax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en-US" altLang="zh-CN" dirty="0"/>
              <a:t>Axios</a:t>
            </a:r>
            <a:r>
              <a:rPr lang="zh-CN" altLang="en-US" dirty="0"/>
              <a:t>和</a:t>
            </a:r>
            <a:r>
              <a:rPr lang="en-US" altLang="zh-CN" dirty="0"/>
              <a:t>ajax</a:t>
            </a:r>
            <a:r>
              <a:rPr lang="zh-CN" altLang="en-US" dirty="0"/>
              <a:t>的优缺点</a:t>
            </a:r>
            <a:endParaRPr lang="en-US" altLang="zh-CN" dirty="0"/>
          </a:p>
          <a:p>
            <a:pPr rtl="0"/>
            <a:r>
              <a:rPr lang="zh-CN" altLang="en-US" dirty="0"/>
              <a:t>为什么淘汰</a:t>
            </a:r>
            <a:r>
              <a:rPr lang="en-US" altLang="zh-CN" dirty="0" err="1"/>
              <a:t>vue</a:t>
            </a:r>
            <a:r>
              <a:rPr lang="en-US" altLang="zh-CN" dirty="0"/>
              <a:t>-resource</a:t>
            </a:r>
          </a:p>
          <a:p>
            <a:pPr rtl="0"/>
            <a:r>
              <a:rPr lang="zh-CN" altLang="en-US" dirty="0"/>
              <a:t>二者如何选择</a:t>
            </a:r>
            <a:endParaRPr lang="en-US" altLang="zh-CN" dirty="0"/>
          </a:p>
          <a:p>
            <a:pPr rtl="0"/>
            <a:r>
              <a:rPr lang="zh-CN" altLang="en-US" dirty="0"/>
              <a:t>引入方式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Vue-resource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336313"/>
            <a:ext cx="10972800" cy="39267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维护者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PageKit</a:t>
            </a:r>
            <a:r>
              <a:rPr lang="zh-CN" altLang="en-US" dirty="0"/>
              <a:t>团队编写和维护</a:t>
            </a:r>
            <a:endParaRPr lang="en-US" altLang="zh-CN" dirty="0"/>
          </a:p>
          <a:p>
            <a:pPr rtl="0"/>
            <a:r>
              <a:rPr lang="zh-CN" altLang="en-US" dirty="0"/>
              <a:t>用处</a:t>
            </a:r>
            <a:endParaRPr lang="en-US" altLang="zh-CN" dirty="0"/>
          </a:p>
          <a:p>
            <a:pPr lvl="1"/>
            <a:r>
              <a:rPr lang="zh-CN" altLang="en-US" dirty="0"/>
              <a:t>用于在程序中处理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虽然它列在</a:t>
            </a:r>
            <a:r>
              <a:rPr lang="en-US" altLang="zh-CN" dirty="0" err="1"/>
              <a:t>vuejs</a:t>
            </a:r>
            <a:r>
              <a:rPr lang="zh-CN" altLang="en-US" dirty="0"/>
              <a:t>的组织下，但它并非是官方作品，推荐使用</a:t>
            </a:r>
            <a:r>
              <a:rPr lang="en-US" altLang="zh-CN" dirty="0"/>
              <a:t>axios</a:t>
            </a:r>
          </a:p>
          <a:p>
            <a:r>
              <a:rPr lang="zh-CN" altLang="en-US" dirty="0"/>
              <a:t>尤大：</a:t>
            </a:r>
            <a:r>
              <a:rPr lang="en-US" altLang="zh-CN" dirty="0"/>
              <a:t>Vue</a:t>
            </a:r>
            <a:r>
              <a:rPr lang="zh-CN" altLang="en-US" dirty="0"/>
              <a:t>确实没有必要使用“官方</a:t>
            </a:r>
            <a:r>
              <a:rPr lang="en-US" altLang="zh-CN" dirty="0"/>
              <a:t>ajax</a:t>
            </a:r>
            <a:r>
              <a:rPr lang="zh-CN" altLang="en-US" dirty="0"/>
              <a:t>”库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848D8-45D3-40A5-9DA5-0BFF307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Vue-resource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7CBC6-7BFA-49E8-A84A-02848E2F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61990"/>
            <a:ext cx="10972800" cy="2974723"/>
          </a:xfrm>
        </p:spPr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、体积小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、支持主流浏览器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、支持</a:t>
            </a:r>
            <a:r>
              <a:rPr lang="en-US" altLang="zh-CN" dirty="0"/>
              <a:t>promise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、支持拦截器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3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axios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812302"/>
            <a:ext cx="10972800" cy="492252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vue2.0</a:t>
            </a:r>
            <a:r>
              <a:rPr lang="zh-CN" altLang="en-US" dirty="0"/>
              <a:t>之后，就不再对</a:t>
            </a:r>
            <a:r>
              <a:rPr lang="en-US" altLang="zh-CN" dirty="0"/>
              <a:t>Vue-resource</a:t>
            </a:r>
            <a:r>
              <a:rPr lang="zh-CN" altLang="en-US" dirty="0"/>
              <a:t>更新，而是推荐使用</a:t>
            </a:r>
            <a:r>
              <a:rPr lang="en-US" altLang="zh-CN" dirty="0"/>
              <a:t>axios</a:t>
            </a:r>
            <a:r>
              <a:rPr lang="zh-CN" altLang="en-US" dirty="0"/>
              <a:t>。基于 </a:t>
            </a:r>
            <a:r>
              <a:rPr lang="en-US" altLang="zh-CN" dirty="0"/>
              <a:t>Promise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请求客户端，可同时在浏览器和 </a:t>
            </a:r>
            <a:r>
              <a:rPr lang="en-US" altLang="zh-CN" dirty="0"/>
              <a:t>Node.js </a:t>
            </a:r>
            <a:r>
              <a:rPr lang="zh-CN" altLang="en-US" dirty="0"/>
              <a:t>中使用。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E2339-25E4-474E-8DCF-0766F9FB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9D651-05CB-4021-9B01-8D8EF0AC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/>
          <a:lstStyle/>
          <a:p>
            <a:r>
              <a:rPr lang="zh-CN" altLang="en-US" dirty="0"/>
              <a:t>特性</a:t>
            </a:r>
            <a:endParaRPr lang="en-US" altLang="zh-CN" dirty="0"/>
          </a:p>
          <a:p>
            <a:pPr lvl="1"/>
            <a:r>
              <a:rPr lang="zh-CN" altLang="en-US" dirty="0"/>
              <a:t>从浏览器中创建 </a:t>
            </a:r>
            <a:r>
              <a:rPr lang="en-US" altLang="zh-CN" dirty="0" err="1"/>
              <a:t>XMLHttpRequest</a:t>
            </a:r>
            <a:endParaRPr lang="en-US" altLang="zh-CN" dirty="0"/>
          </a:p>
          <a:p>
            <a:pPr lvl="1"/>
            <a:r>
              <a:rPr lang="zh-CN" altLang="en-US" dirty="0"/>
              <a:t>从 </a:t>
            </a:r>
            <a:r>
              <a:rPr lang="en-US" altLang="zh-CN" dirty="0"/>
              <a:t>node.js </a:t>
            </a:r>
            <a:r>
              <a:rPr lang="zh-CN" altLang="en-US" dirty="0"/>
              <a:t>发出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Promise API</a:t>
            </a:r>
          </a:p>
          <a:p>
            <a:pPr lvl="1"/>
            <a:r>
              <a:rPr lang="zh-CN" altLang="en-US" dirty="0"/>
              <a:t>拦截请求和响应</a:t>
            </a:r>
          </a:p>
          <a:p>
            <a:pPr lvl="1"/>
            <a:r>
              <a:rPr lang="zh-CN" altLang="en-US" dirty="0"/>
              <a:t>转换请求和响应数据</a:t>
            </a:r>
          </a:p>
          <a:p>
            <a:pPr lvl="1"/>
            <a:r>
              <a:rPr lang="zh-CN" altLang="en-US" dirty="0"/>
              <a:t>取消请求</a:t>
            </a:r>
          </a:p>
          <a:p>
            <a:pPr lvl="1"/>
            <a:r>
              <a:rPr lang="zh-CN" altLang="en-US" dirty="0"/>
              <a:t>自动转换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7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5EBBA-D88A-4505-A1A3-B5F1B5F1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r>
              <a:rPr lang="zh-CN" altLang="en-US" dirty="0"/>
              <a:t>和</a:t>
            </a:r>
            <a:r>
              <a:rPr lang="en-US" altLang="zh-CN" dirty="0"/>
              <a:t>ajax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4AFE-D064-4A0C-82DB-8198257D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/>
          <a:lstStyle/>
          <a:p>
            <a:r>
              <a:rPr lang="en-US" altLang="zh-CN" dirty="0"/>
              <a:t>axios</a:t>
            </a:r>
            <a:r>
              <a:rPr lang="zh-CN" altLang="en-US" dirty="0"/>
              <a:t>是通过</a:t>
            </a:r>
            <a:r>
              <a:rPr lang="en-US" altLang="zh-CN" dirty="0"/>
              <a:t>promise</a:t>
            </a:r>
            <a:r>
              <a:rPr lang="zh-CN" altLang="en-US" dirty="0"/>
              <a:t>实现对</a:t>
            </a:r>
            <a:r>
              <a:rPr lang="en-US" altLang="zh-CN" dirty="0"/>
              <a:t>ajax</a:t>
            </a:r>
            <a:r>
              <a:rPr lang="zh-CN" altLang="en-US" dirty="0"/>
              <a:t>技术的一种封装，就像</a:t>
            </a:r>
            <a:r>
              <a:rPr lang="en-US" altLang="zh-CN" dirty="0"/>
              <a:t>jQuery</a:t>
            </a:r>
            <a:r>
              <a:rPr lang="zh-CN" altLang="en-US" dirty="0"/>
              <a:t>实现</a:t>
            </a:r>
            <a:r>
              <a:rPr lang="en-US" altLang="zh-CN" dirty="0"/>
              <a:t>ajax</a:t>
            </a:r>
            <a:r>
              <a:rPr lang="zh-CN" altLang="en-US" dirty="0"/>
              <a:t>封装一样。</a:t>
            </a:r>
          </a:p>
          <a:p>
            <a:r>
              <a:rPr lang="zh-CN" altLang="en-US" dirty="0"/>
              <a:t>简单来说：</a:t>
            </a:r>
            <a:r>
              <a:rPr lang="en-US" altLang="zh-CN" dirty="0"/>
              <a:t>ajax</a:t>
            </a:r>
            <a:r>
              <a:rPr lang="zh-CN" altLang="en-US" dirty="0"/>
              <a:t>技术实现了网页的局部数据刷新，</a:t>
            </a:r>
            <a:r>
              <a:rPr lang="en-US" altLang="zh-CN" dirty="0"/>
              <a:t>axios</a:t>
            </a:r>
            <a:r>
              <a:rPr lang="zh-CN" altLang="en-US" dirty="0"/>
              <a:t>实现了对</a:t>
            </a:r>
            <a:r>
              <a:rPr lang="en-US" altLang="zh-CN" dirty="0"/>
              <a:t>ajax</a:t>
            </a:r>
            <a:r>
              <a:rPr lang="zh-CN" altLang="en-US" dirty="0"/>
              <a:t>的封装。</a:t>
            </a:r>
          </a:p>
          <a:p>
            <a:r>
              <a:rPr lang="en-US" altLang="zh-CN" dirty="0"/>
              <a:t>axios</a:t>
            </a:r>
            <a:r>
              <a:rPr lang="zh-CN" altLang="en-US" dirty="0"/>
              <a:t>是</a:t>
            </a:r>
            <a:r>
              <a:rPr lang="en-US" altLang="zh-CN" dirty="0"/>
              <a:t>ajax </a:t>
            </a:r>
            <a:r>
              <a:rPr lang="en-US" altLang="zh-CN" dirty="0" err="1"/>
              <a:t>ajax</a:t>
            </a:r>
            <a:r>
              <a:rPr lang="zh-CN" altLang="en-US" dirty="0"/>
              <a:t>不止</a:t>
            </a:r>
            <a:r>
              <a:rPr lang="en-US" altLang="zh-CN" dirty="0"/>
              <a:t>axios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28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C6DC0-6C9C-493E-8565-7344607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r>
              <a:rPr lang="zh-CN" altLang="en-US" dirty="0"/>
              <a:t>和</a:t>
            </a:r>
            <a:r>
              <a:rPr lang="en-US" altLang="zh-CN" dirty="0"/>
              <a:t>ajax</a:t>
            </a:r>
            <a:r>
              <a:rPr lang="zh-CN" altLang="en-US" dirty="0"/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3E45-915F-488B-AEE5-4FBF40E5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8631"/>
            <a:ext cx="10972800" cy="43891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本身是针对</a:t>
            </a:r>
            <a:r>
              <a:rPr lang="en-US" altLang="zh-CN" dirty="0"/>
              <a:t>MVC</a:t>
            </a:r>
            <a:r>
              <a:rPr lang="zh-CN" altLang="en-US" dirty="0"/>
              <a:t>的编程</a:t>
            </a:r>
            <a:r>
              <a:rPr lang="en-US" altLang="zh-CN" dirty="0"/>
              <a:t>,</a:t>
            </a:r>
            <a:r>
              <a:rPr lang="zh-CN" altLang="en-US" dirty="0"/>
              <a:t>不符合现在前端</a:t>
            </a:r>
            <a:r>
              <a:rPr lang="en-US" altLang="zh-CN" dirty="0"/>
              <a:t>MVVM</a:t>
            </a:r>
            <a:r>
              <a:rPr lang="zh-CN" altLang="en-US" dirty="0"/>
              <a:t>的浪潮</a:t>
            </a:r>
          </a:p>
          <a:p>
            <a:pPr lvl="1"/>
            <a:r>
              <a:rPr lang="zh-CN" altLang="en-US" dirty="0"/>
              <a:t>基于原生的</a:t>
            </a:r>
            <a:r>
              <a:rPr lang="en-US" altLang="zh-CN" dirty="0"/>
              <a:t>XHR</a:t>
            </a:r>
            <a:r>
              <a:rPr lang="zh-CN" altLang="en-US" dirty="0"/>
              <a:t>开发，</a:t>
            </a:r>
            <a:r>
              <a:rPr lang="en-US" altLang="zh-CN" dirty="0"/>
              <a:t>XHR</a:t>
            </a:r>
            <a:r>
              <a:rPr lang="zh-CN" altLang="en-US" dirty="0"/>
              <a:t>本身的架构不清晰，已经有了</a:t>
            </a:r>
            <a:r>
              <a:rPr lang="en-US" altLang="zh-CN" dirty="0"/>
              <a:t>fetch</a:t>
            </a:r>
            <a:r>
              <a:rPr lang="zh-CN" altLang="en-US" dirty="0"/>
              <a:t>的替代方案</a:t>
            </a:r>
          </a:p>
          <a:p>
            <a:pPr lvl="1"/>
            <a:r>
              <a:rPr lang="en-US" altLang="zh-CN" dirty="0" err="1"/>
              <a:t>JQuery</a:t>
            </a:r>
            <a:r>
              <a:rPr lang="zh-CN" altLang="en-US" dirty="0"/>
              <a:t>整个项目太大，单纯使用</a:t>
            </a:r>
            <a:r>
              <a:rPr lang="en-US" altLang="zh-CN" dirty="0"/>
              <a:t>ajax</a:t>
            </a:r>
            <a:r>
              <a:rPr lang="zh-CN" altLang="en-US" dirty="0"/>
              <a:t>却要引入整个</a:t>
            </a:r>
            <a:r>
              <a:rPr lang="en-US" altLang="zh-CN" dirty="0" err="1"/>
              <a:t>JQuery</a:t>
            </a:r>
            <a:r>
              <a:rPr lang="zh-CN" altLang="en-US" dirty="0"/>
              <a:t>非常的不合理（采取个性化打包的方案又不能享受</a:t>
            </a:r>
            <a:r>
              <a:rPr lang="en-US" altLang="zh-CN" dirty="0"/>
              <a:t>CDN</a:t>
            </a:r>
            <a:r>
              <a:rPr lang="zh-CN" altLang="en-US" dirty="0"/>
              <a:t>服务</a:t>
            </a:r>
          </a:p>
          <a:p>
            <a:r>
              <a:rPr lang="en-US" altLang="zh-CN" dirty="0"/>
              <a:t>axios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从 </a:t>
            </a:r>
            <a:r>
              <a:rPr lang="en-US" altLang="zh-CN" dirty="0"/>
              <a:t>node.js </a:t>
            </a:r>
            <a:r>
              <a:rPr lang="zh-CN" altLang="en-US" dirty="0"/>
              <a:t>创建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Promise API</a:t>
            </a:r>
          </a:p>
          <a:p>
            <a:pPr lvl="1"/>
            <a:r>
              <a:rPr lang="zh-CN" altLang="en-US" dirty="0"/>
              <a:t>客户端支持防止</a:t>
            </a:r>
            <a:r>
              <a:rPr lang="en-US" altLang="zh-CN" dirty="0"/>
              <a:t>CSRF</a:t>
            </a:r>
          </a:p>
          <a:p>
            <a:pPr lvl="1"/>
            <a:r>
              <a:rPr lang="zh-CN" altLang="en-US" dirty="0"/>
              <a:t>提供了一些并发请求的接口（重要，方便了很多的操作）</a:t>
            </a:r>
          </a:p>
        </p:txBody>
      </p:sp>
    </p:spTree>
    <p:extLst>
      <p:ext uri="{BB962C8B-B14F-4D97-AF65-F5344CB8AC3E}">
        <p14:creationId xmlns:p14="http://schemas.microsoft.com/office/powerpoint/2010/main" val="25154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为什么淘汰</a:t>
            </a:r>
            <a:r>
              <a:rPr lang="en-US" altLang="zh-CN" dirty="0" err="1"/>
              <a:t>vue</a:t>
            </a:r>
            <a:r>
              <a:rPr lang="en-US" altLang="zh-CN" dirty="0"/>
              <a:t>-resource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2298735"/>
            <a:ext cx="10972800" cy="3688706"/>
          </a:xfrm>
        </p:spPr>
        <p:txBody>
          <a:bodyPr rtlCol="0"/>
          <a:lstStyle/>
          <a:p>
            <a:r>
              <a:rPr lang="zh-CN" altLang="en-US" dirty="0"/>
              <a:t>与路由和状态管理不同，</a:t>
            </a:r>
            <a:r>
              <a:rPr lang="en-US" altLang="zh-CN" dirty="0"/>
              <a:t>ajax</a:t>
            </a:r>
            <a:r>
              <a:rPr lang="zh-CN" altLang="en-US" dirty="0"/>
              <a:t>并不是需要与</a:t>
            </a:r>
            <a:r>
              <a:rPr lang="en-US" altLang="zh-CN" dirty="0"/>
              <a:t>Vue</a:t>
            </a:r>
            <a:r>
              <a:rPr lang="zh-CN" altLang="en-US" dirty="0"/>
              <a:t>核心进行深度集成的问题域。纯粹的第三方解决方案在大多数情况下都可以很好地解决问题。</a:t>
            </a:r>
          </a:p>
          <a:p>
            <a:r>
              <a:rPr lang="zh-CN" altLang="en-US" dirty="0"/>
              <a:t>有很棒的第三方</a:t>
            </a:r>
            <a:r>
              <a:rPr lang="en-US" altLang="zh-CN" dirty="0"/>
              <a:t>ajax</a:t>
            </a:r>
            <a:r>
              <a:rPr lang="zh-CN" altLang="en-US" dirty="0"/>
              <a:t>库可以解决相同的问题，可以更积极地进行改进</a:t>
            </a:r>
            <a:r>
              <a:rPr lang="en-US" altLang="zh-CN" dirty="0"/>
              <a:t>/</a:t>
            </a:r>
            <a:r>
              <a:rPr lang="zh-CN" altLang="en-US" dirty="0"/>
              <a:t>维护，并且被设计为通用</a:t>
            </a:r>
            <a:r>
              <a:rPr lang="en-US" altLang="zh-CN" dirty="0"/>
              <a:t>/</a:t>
            </a:r>
            <a:r>
              <a:rPr lang="zh-CN" altLang="en-US" dirty="0"/>
              <a:t>同构的（可以在</a:t>
            </a:r>
            <a:r>
              <a:rPr lang="en-US" altLang="zh-CN" dirty="0"/>
              <a:t>Node</a:t>
            </a:r>
            <a:r>
              <a:rPr lang="zh-CN" altLang="en-US" dirty="0"/>
              <a:t>和</a:t>
            </a:r>
            <a:r>
              <a:rPr lang="en-US" altLang="zh-CN" dirty="0"/>
              <a:t>Browsers</a:t>
            </a:r>
            <a:r>
              <a:rPr lang="zh-CN" altLang="en-US" dirty="0"/>
              <a:t>中使用，这对于</a:t>
            </a:r>
            <a:r>
              <a:rPr lang="en-US" altLang="zh-CN" dirty="0"/>
              <a:t>Vue 2.0</a:t>
            </a:r>
            <a:r>
              <a:rPr lang="zh-CN" altLang="en-US" dirty="0"/>
              <a:t>及其服务器端渲染用法非常重要）。</a:t>
            </a:r>
          </a:p>
          <a:p>
            <a:r>
              <a:rPr lang="zh-CN" altLang="en-US" dirty="0"/>
              <a:t>鉴于（</a:t>
            </a:r>
            <a:r>
              <a:rPr lang="en-US" altLang="zh-CN" dirty="0"/>
              <a:t>1</a:t>
            </a:r>
            <a:r>
              <a:rPr lang="zh-CN" altLang="en-US" dirty="0"/>
              <a:t>）和（</a:t>
            </a:r>
            <a:r>
              <a:rPr lang="en-US" altLang="zh-CN" dirty="0"/>
              <a:t>2</a:t>
            </a:r>
            <a:r>
              <a:rPr lang="zh-CN" altLang="en-US" dirty="0"/>
              <a:t>），很明显，我们正在通过保持</a:t>
            </a:r>
            <a:r>
              <a:rPr lang="en-US" altLang="zh-CN" i="1" dirty="0" err="1"/>
              <a:t>vue</a:t>
            </a:r>
            <a:r>
              <a:rPr lang="en-US" altLang="zh-CN" i="1" dirty="0"/>
              <a:t>-resource</a:t>
            </a:r>
            <a:r>
              <a:rPr lang="zh-CN" altLang="en-US" dirty="0"/>
              <a:t>的当前状态来重复工作，并带来不必要的维护负担。我们花在解决</a:t>
            </a:r>
            <a:r>
              <a:rPr lang="en-US" altLang="zh-CN" dirty="0" err="1"/>
              <a:t>vue</a:t>
            </a:r>
            <a:r>
              <a:rPr lang="zh-CN" altLang="en-US" dirty="0"/>
              <a:t>资源问题上的时间可以花费在改进堆栈的其他部分上。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6_TF03460637" id="{5A1F899C-D033-46B9-A576-F976E0A6D7F3}" vid="{931085E5-C572-4194-86FB-AF0D4975F89E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业务头脑风暴演示文稿</Template>
  <TotalTime>249</TotalTime>
  <Words>596</Words>
  <Application>Microsoft Office PowerPoint</Application>
  <PresentationFormat>宽屏</PresentationFormat>
  <Paragraphs>73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Century Gothic</vt:lpstr>
      <vt:lpstr>Palatino Linotype</vt:lpstr>
      <vt:lpstr>Wingdings 2</vt:lpstr>
      <vt:lpstr>头脑风暴演示文稿</vt:lpstr>
      <vt:lpstr>Vue-resource和axios</vt:lpstr>
      <vt:lpstr>目录</vt:lpstr>
      <vt:lpstr>Vue-resource</vt:lpstr>
      <vt:lpstr>Vue-resource特点</vt:lpstr>
      <vt:lpstr>axios</vt:lpstr>
      <vt:lpstr>Axios特性</vt:lpstr>
      <vt:lpstr>Axios和ajax区别</vt:lpstr>
      <vt:lpstr>Axios和ajax优缺点</vt:lpstr>
      <vt:lpstr>为什么淘汰vue-resource</vt:lpstr>
      <vt:lpstr>二者如何选择</vt:lpstr>
      <vt:lpstr>引入方式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Vue-resource和axios</dc:title>
  <dc:creator>崔 子杰</dc:creator>
  <cp:lastModifiedBy>崔 子杰</cp:lastModifiedBy>
  <cp:revision>19</cp:revision>
  <dcterms:created xsi:type="dcterms:W3CDTF">2020-05-06T00:28:31Z</dcterms:created>
  <dcterms:modified xsi:type="dcterms:W3CDTF">2020-05-06T04:46:02Z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