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8" r:id="rId3"/>
    <p:sldId id="258" r:id="rId4"/>
    <p:sldId id="257" r:id="rId5"/>
    <p:sldId id="269" r:id="rId6"/>
    <p:sldId id="261" r:id="rId7"/>
    <p:sldId id="260" r:id="rId8"/>
    <p:sldId id="270" r:id="rId9"/>
    <p:sldId id="262" r:id="rId10"/>
    <p:sldId id="263" r:id="rId11"/>
    <p:sldId id="264" r:id="rId12"/>
    <p:sldId id="271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0D5AC20-EDB8-4FFF-9E57-C037130A7B44}">
          <p14:sldIdLst>
            <p14:sldId id="259"/>
            <p14:sldId id="268"/>
            <p14:sldId id="258"/>
            <p14:sldId id="257"/>
            <p14:sldId id="269"/>
            <p14:sldId id="261"/>
            <p14:sldId id="260"/>
            <p14:sldId id="270"/>
            <p14:sldId id="262"/>
            <p14:sldId id="263"/>
            <p14:sldId id="264"/>
            <p14:sldId id="27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AAD40C-FB42-4C88-87A2-0860A3FD0CCA}"/>
              </a:ext>
            </a:extLst>
          </p:cNvPr>
          <p:cNvSpPr/>
          <p:nvPr/>
        </p:nvSpPr>
        <p:spPr>
          <a:xfrm>
            <a:off x="5912500" y="2613546"/>
            <a:ext cx="4848837" cy="176513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</a:rPr>
              <a:t>Vue.js</a:t>
            </a:r>
            <a:br>
              <a:rPr lang="en-US" altLang="zh-CN" sz="4400" dirty="0">
                <a:solidFill>
                  <a:schemeClr val="tx1"/>
                </a:solidFill>
              </a:rPr>
            </a:br>
            <a:r>
              <a:rPr lang="en-US" altLang="zh-CN" sz="4400" dirty="0">
                <a:solidFill>
                  <a:schemeClr val="tx1"/>
                </a:solidFill>
              </a:rPr>
              <a:t>        ——</a:t>
            </a:r>
            <a:r>
              <a:rPr lang="zh-CN" altLang="en-US" sz="4400" dirty="0">
                <a:solidFill>
                  <a:schemeClr val="tx1"/>
                </a:solidFill>
              </a:rPr>
              <a:t>基础入门</a:t>
            </a:r>
            <a:endParaRPr lang="zh-c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B64DD4-BB51-4030-B0A8-8D85AF42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7" y="927463"/>
            <a:ext cx="4430890" cy="4846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2A550C-30E3-40AF-AEEE-D98ABDDCE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84" y="927463"/>
            <a:ext cx="709313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5C691D1-E071-4EF3-8945-F95651CD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777" y="10022"/>
            <a:ext cx="5136004" cy="68580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4669BA-2113-478D-B51B-F635007EC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530" y="0"/>
            <a:ext cx="4890247" cy="684797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CF6C27D-2AF0-4408-83BD-86471DB1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876" y="2763589"/>
            <a:ext cx="4890247" cy="1320800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Vue</a:t>
            </a:r>
            <a:r>
              <a:rPr lang="zh-CN" altLang="en-US" sz="6600" dirty="0"/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5116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940AD-7F13-4457-908C-270DE9DB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492" y="3017939"/>
            <a:ext cx="4213015" cy="822121"/>
          </a:xfrm>
        </p:spPr>
        <p:txBody>
          <a:bodyPr>
            <a:normAutofit fontScale="90000"/>
          </a:bodyPr>
          <a:lstStyle/>
          <a:p>
            <a:r>
              <a:rPr lang="zh-CN" altLang="en-US" sz="5400" dirty="0"/>
              <a:t>以后要做的事</a:t>
            </a:r>
          </a:p>
        </p:txBody>
      </p:sp>
    </p:spTree>
    <p:extLst>
      <p:ext uri="{BB962C8B-B14F-4D97-AF65-F5344CB8AC3E}">
        <p14:creationId xmlns:p14="http://schemas.microsoft.com/office/powerpoint/2010/main" val="286915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72A07-A39E-459B-A4BB-0F26B6EC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Vue</a:t>
            </a:r>
            <a:r>
              <a:rPr lang="zh-CN" altLang="en-US" sz="7200" dirty="0"/>
              <a:t>全家桶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5C32E-4FE6-476C-838E-DBF6752C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Vue2.0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vue-cli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vue-router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vue-resource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68BBC-A4D4-495B-85B0-6A58E0FC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UI</a:t>
            </a:r>
            <a:r>
              <a:rPr lang="zh-CN" altLang="en-US" sz="7200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01B2A-6C51-4AFF-98B6-E86262F0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Element</a:t>
            </a:r>
          </a:p>
          <a:p>
            <a:r>
              <a:rPr lang="en-US" altLang="zh-CN" sz="3200" dirty="0"/>
              <a:t>Mint-UI</a:t>
            </a:r>
          </a:p>
          <a:p>
            <a:endParaRPr lang="en-US" altLang="zh-CN" sz="3200" dirty="0"/>
          </a:p>
          <a:p>
            <a:r>
              <a:rPr lang="en-US" altLang="zh-CN" sz="3200" dirty="0"/>
              <a:t>Bootstrap</a:t>
            </a:r>
          </a:p>
          <a:p>
            <a:r>
              <a:rPr lang="en-US" altLang="zh-CN" sz="3200" dirty="0"/>
              <a:t>Layui</a:t>
            </a:r>
          </a:p>
          <a:p>
            <a:r>
              <a:rPr lang="en-US" altLang="zh-CN" sz="3200" dirty="0"/>
              <a:t>FontAwesome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42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9F7E9-9908-4D4E-95CB-83E3E6CE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谢谢观赏</a:t>
            </a:r>
          </a:p>
        </p:txBody>
      </p:sp>
    </p:spTree>
    <p:extLst>
      <p:ext uri="{BB962C8B-B14F-4D97-AF65-F5344CB8AC3E}">
        <p14:creationId xmlns:p14="http://schemas.microsoft.com/office/powerpoint/2010/main" val="174485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60F30-A340-4728-946A-EE9A1808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661" y="2768600"/>
            <a:ext cx="4312677" cy="1320800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Vue</a:t>
            </a:r>
            <a:r>
              <a:rPr lang="zh-CN" altLang="en-US" sz="7200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06353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D1CE-714B-4860-9696-ED3C5569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latin typeface="黑体" panose="02010609060101010101" pitchFamily="49" charset="-122"/>
                <a:ea typeface="黑体" panose="02010609060101010101" pitchFamily="49" charset="-122"/>
              </a:rPr>
              <a:t>框架是什么？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E94397-636E-4000-8817-727534D09F03}"/>
              </a:ext>
            </a:extLst>
          </p:cNvPr>
          <p:cNvSpPr txBox="1"/>
          <p:nvPr/>
        </p:nvSpPr>
        <p:spPr>
          <a:xfrm>
            <a:off x="4044062" y="2367171"/>
            <a:ext cx="27238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atin typeface="+mj-ea"/>
                <a:ea typeface="+mj-ea"/>
              </a:rPr>
              <a:t>重框架</a:t>
            </a:r>
            <a:endParaRPr lang="en-US" altLang="zh-CN" sz="6600" dirty="0">
              <a:latin typeface="+mj-ea"/>
              <a:ea typeface="+mj-ea"/>
            </a:endParaRPr>
          </a:p>
          <a:p>
            <a:r>
              <a:rPr lang="zh-CN" altLang="en-US" sz="6600" dirty="0">
                <a:latin typeface="+mj-ea"/>
                <a:ea typeface="+mj-ea"/>
              </a:rPr>
              <a:t>轻框架</a:t>
            </a:r>
            <a:endParaRPr lang="en-US" altLang="zh-CN" sz="6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62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B634B-A1EF-48B0-B8FD-E643BD42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7200" dirty="0">
                <a:latin typeface="黑体" panose="02010609060101010101" pitchFamily="49" charset="-122"/>
                <a:ea typeface="黑体" panose="02010609060101010101" pitchFamily="49" charset="-122"/>
              </a:rPr>
              <a:t>Vue.js</a:t>
            </a:r>
            <a:endParaRPr lang="zh-CN" altLang="en-US" sz="7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E8D6F-7456-4D7C-82DD-222D2100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76563" cy="3880773"/>
          </a:xfrm>
        </p:spPr>
        <p:txBody>
          <a:bodyPr>
            <a:normAutofit fontScale="92500"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Vue.js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是一套用于构建用户界面的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渐进式框架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Vue.js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是最火的前端框架，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React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是最流行的前端框架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Vue.js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是前端的主流框架之一，和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Angular.js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React,js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一起并成为前端三大主流框架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 Vue.js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只关注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视图层。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2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57CBA-F6AB-4745-B6AE-8E7E017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965" y="2768600"/>
            <a:ext cx="4924070" cy="1320800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两种设计模式</a:t>
            </a:r>
          </a:p>
        </p:txBody>
      </p:sp>
    </p:spTree>
    <p:extLst>
      <p:ext uri="{BB962C8B-B14F-4D97-AF65-F5344CB8AC3E}">
        <p14:creationId xmlns:p14="http://schemas.microsoft.com/office/powerpoint/2010/main" val="27099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8765D-EC2D-4351-94A7-F8C61AE2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黑体" panose="02010609060101010101" pitchFamily="49" charset="-122"/>
                <a:ea typeface="黑体" panose="02010609060101010101" pitchFamily="49" charset="-122"/>
              </a:rPr>
              <a:t>MVC</a:t>
            </a:r>
            <a:endParaRPr lang="zh-CN" altLang="en-US" sz="7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E7073-4508-4AD2-9070-E5601C9F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Model</a:t>
            </a:r>
            <a:endParaRPr lang="en-US" altLang="zh-CN" sz="6600" dirty="0"/>
          </a:p>
          <a:p>
            <a:r>
              <a:rPr lang="en-US" altLang="zh-CN" sz="6600" dirty="0"/>
              <a:t>View</a:t>
            </a:r>
          </a:p>
          <a:p>
            <a:r>
              <a:rPr lang="en-US" altLang="zh-CN" sz="6600" dirty="0"/>
              <a:t>controller</a:t>
            </a:r>
            <a:endParaRPr lang="zh-CN" altLang="en-US" sz="6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002844-1626-4E80-AA8E-983B38BA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13931-5678-49EE-BC79-35436A59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黑体" panose="02010609060101010101" pitchFamily="49" charset="-122"/>
                <a:ea typeface="黑体" panose="02010609060101010101" pitchFamily="49" charset="-122"/>
              </a:rPr>
              <a:t>MVVC</a:t>
            </a:r>
            <a:endParaRPr lang="zh-CN" altLang="en-US" sz="7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772AE-09A6-4E93-BEBA-A83985EA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5400" dirty="0"/>
              <a:t>Model</a:t>
            </a:r>
          </a:p>
          <a:p>
            <a:r>
              <a:rPr lang="en-US" altLang="zh-CN" sz="6600" dirty="0"/>
              <a:t>View</a:t>
            </a:r>
            <a:endParaRPr lang="en-US" altLang="zh-CN" sz="5400" dirty="0"/>
          </a:p>
          <a:p>
            <a:r>
              <a:rPr lang="en-US" altLang="zh-CN" sz="5400" dirty="0"/>
              <a:t>ViewModel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73464B-0BA5-4639-AE99-24DD8D28B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4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FEBF9-A10B-4F7E-B781-52F1F485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232" y="2765804"/>
            <a:ext cx="2923535" cy="1326392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Vue</a:t>
            </a:r>
            <a:r>
              <a:rPr lang="zh-CN" altLang="en-US" sz="5400" dirty="0"/>
              <a:t>起步</a:t>
            </a:r>
          </a:p>
        </p:txBody>
      </p:sp>
    </p:spTree>
    <p:extLst>
      <p:ext uri="{BB962C8B-B14F-4D97-AF65-F5344CB8AC3E}">
        <p14:creationId xmlns:p14="http://schemas.microsoft.com/office/powerpoint/2010/main" val="165390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F6D81-9D15-49A7-A226-01C39387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531223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黑体" panose="02010609060101010101" pitchFamily="49" charset="-122"/>
                <a:ea typeface="黑体" panose="02010609060101010101" pitchFamily="49" charset="-122"/>
              </a:rPr>
              <a:t>Vue.js</a:t>
            </a:r>
            <a:r>
              <a:rPr lang="zh-CN" altLang="en-US" sz="7200" dirty="0"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8DCC3-E28F-4CE6-8985-A4076F6A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2160589"/>
            <a:ext cx="10189029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、独立版本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官网直接下载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Vue.min.js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并用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标签引入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、使用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cdn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NPM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具体方法参考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手册和视频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3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568</TotalTime>
  <Words>172</Words>
  <Application>Microsoft Office PowerPoint</Application>
  <PresentationFormat>宽屏</PresentationFormat>
  <Paragraphs>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方正姚体</vt:lpstr>
      <vt:lpstr>黑体</vt:lpstr>
      <vt:lpstr>宋体</vt:lpstr>
      <vt:lpstr>Arial</vt:lpstr>
      <vt:lpstr>Times New Roman</vt:lpstr>
      <vt:lpstr>Trebuchet MS</vt:lpstr>
      <vt:lpstr>Wingdings 3</vt:lpstr>
      <vt:lpstr>平面</vt:lpstr>
      <vt:lpstr>Vue.js         ——基础入门</vt:lpstr>
      <vt:lpstr>Vue介绍</vt:lpstr>
      <vt:lpstr>框架是什么？</vt:lpstr>
      <vt:lpstr>什么是Vue.js</vt:lpstr>
      <vt:lpstr>两种设计模式</vt:lpstr>
      <vt:lpstr>MVC</vt:lpstr>
      <vt:lpstr>MVVC</vt:lpstr>
      <vt:lpstr>Vue起步</vt:lpstr>
      <vt:lpstr>Vue.js安装</vt:lpstr>
      <vt:lpstr>PowerPoint 演示文稿</vt:lpstr>
      <vt:lpstr>Vue生命周期</vt:lpstr>
      <vt:lpstr>以后要做的事</vt:lpstr>
      <vt:lpstr>Vue全家桶</vt:lpstr>
      <vt:lpstr>UI框架</vt:lpstr>
      <vt:lpstr>谢谢观赏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        ——基础入门</dc:title>
  <dc:creator>崔 子杰</dc:creator>
  <cp:lastModifiedBy>崔 子杰</cp:lastModifiedBy>
  <cp:revision>25</cp:revision>
  <dcterms:created xsi:type="dcterms:W3CDTF">2020-04-08T06:33:47Z</dcterms:created>
  <dcterms:modified xsi:type="dcterms:W3CDTF">2020-04-11T03:16:55Z</dcterms:modified>
</cp:coreProperties>
</file>