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67649-8792-4B57-8FAB-5DCDD6BA4A15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851-AC42-42FB-B09A-5365C751A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0BEB9-A530-4E89-B4E6-9432C0F71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847" y="3052482"/>
            <a:ext cx="8346156" cy="998354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（分布式版本控制系统）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DFE0EC-BC23-4866-A247-5EC13119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847" y="4050833"/>
            <a:ext cx="8346156" cy="10968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汇报人：崔子杰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4</a:t>
            </a:r>
            <a:r>
              <a:rPr lang="zh-CN" altLang="en-US" sz="2400" dirty="0"/>
              <a:t>月</a:t>
            </a:r>
            <a:r>
              <a:rPr lang="en-US" altLang="zh-CN" sz="2400" dirty="0"/>
              <a:t>16</a:t>
            </a:r>
            <a:r>
              <a:rPr lang="zh-CN" altLang="en-US" sz="24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4145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795D6A-B55B-46A0-983C-AEF8FAF3E804}"/>
              </a:ext>
            </a:extLst>
          </p:cNvPr>
          <p:cNvSpPr/>
          <p:nvPr/>
        </p:nvSpPr>
        <p:spPr>
          <a:xfrm>
            <a:off x="2231591" y="2497976"/>
            <a:ext cx="772881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15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16840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84B52-37BB-4CDD-B69A-9D11BF2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59A0B-15F3-4482-983A-CDC72D5A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Git</a:t>
            </a:r>
            <a:r>
              <a:rPr lang="zh-CN" altLang="en-US" sz="2400" dirty="0"/>
              <a:t>是目前世界上最先进的分布式版本控制系统（没有之一）。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14D28-BF78-45B4-BD8A-E43BA63B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52" y="2667434"/>
            <a:ext cx="5553635" cy="3768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8535D-4497-4F5C-B27D-4FA4972F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9513591" cy="18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274B-810B-48DF-A9B7-523C23B4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273C3-F7F5-4A3B-9F5C-530359AD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9961"/>
            <a:ext cx="8596668" cy="5469621"/>
          </a:xfrm>
        </p:spPr>
        <p:txBody>
          <a:bodyPr>
            <a:noAutofit/>
          </a:bodyPr>
          <a:lstStyle/>
          <a:p>
            <a:r>
              <a:rPr lang="en-US" altLang="zh-CN" sz="1700" dirty="0"/>
              <a:t>Linus</a:t>
            </a:r>
            <a:r>
              <a:rPr lang="zh-CN" altLang="en-US" sz="1700" dirty="0"/>
              <a:t>在</a:t>
            </a:r>
            <a:r>
              <a:rPr lang="en-US" altLang="zh-CN" sz="1700" dirty="0"/>
              <a:t>1991</a:t>
            </a:r>
            <a:r>
              <a:rPr lang="zh-CN" altLang="en-US" sz="1700" dirty="0"/>
              <a:t>年创建了开源的</a:t>
            </a:r>
            <a:r>
              <a:rPr lang="en-US" altLang="zh-CN" sz="1700" dirty="0"/>
              <a:t>Linux</a:t>
            </a:r>
            <a:r>
              <a:rPr lang="zh-CN" altLang="en-US" sz="1700" dirty="0"/>
              <a:t>，然而</a:t>
            </a:r>
            <a:r>
              <a:rPr lang="en-US" altLang="zh-CN" sz="1700" dirty="0"/>
              <a:t>Linus</a:t>
            </a:r>
            <a:r>
              <a:rPr lang="zh-CN" altLang="en-US" sz="1700" dirty="0"/>
              <a:t>虽然创建了</a:t>
            </a:r>
            <a:r>
              <a:rPr lang="en-US" altLang="zh-CN" sz="1700" dirty="0"/>
              <a:t>Linux</a:t>
            </a:r>
            <a:r>
              <a:rPr lang="zh-CN" altLang="en-US" sz="1700" dirty="0"/>
              <a:t>，但</a:t>
            </a:r>
            <a:r>
              <a:rPr lang="en-US" altLang="zh-CN" sz="1700" dirty="0"/>
              <a:t>Linux</a:t>
            </a:r>
            <a:r>
              <a:rPr lang="zh-CN" altLang="en-US" sz="1700" dirty="0"/>
              <a:t>的壮大是靠全世界热心的志愿者参与的，这么多人在世界各地为</a:t>
            </a:r>
            <a:r>
              <a:rPr lang="en-US" altLang="zh-CN" sz="1700" dirty="0"/>
              <a:t>Linux</a:t>
            </a:r>
            <a:r>
              <a:rPr lang="zh-CN" altLang="en-US" sz="1700" dirty="0"/>
              <a:t>编写代码，那</a:t>
            </a:r>
            <a:r>
              <a:rPr lang="en-US" altLang="zh-CN" sz="1700" dirty="0"/>
              <a:t>Linux</a:t>
            </a:r>
            <a:r>
              <a:rPr lang="zh-CN" altLang="en-US" sz="1700" dirty="0"/>
              <a:t>的代码是如何管理的呢？事实是，世界各地的志愿者把源代码文件发给</a:t>
            </a:r>
            <a:r>
              <a:rPr lang="en-US" altLang="zh-CN" sz="1700" dirty="0"/>
              <a:t>Linus</a:t>
            </a:r>
            <a:r>
              <a:rPr lang="zh-CN" altLang="en-US" sz="1700" dirty="0"/>
              <a:t>，然后由</a:t>
            </a:r>
            <a:r>
              <a:rPr lang="en-US" altLang="zh-CN" sz="1700" dirty="0"/>
              <a:t>Linus</a:t>
            </a:r>
            <a:r>
              <a:rPr lang="zh-CN" altLang="en-US" sz="1700" dirty="0"/>
              <a:t>本人通过手工方式合并代码！</a:t>
            </a:r>
          </a:p>
          <a:p>
            <a:r>
              <a:rPr lang="zh-CN" altLang="en-US" sz="1700" dirty="0"/>
              <a:t>你也许会想，为什么</a:t>
            </a:r>
            <a:r>
              <a:rPr lang="en-US" altLang="zh-CN" sz="1700" dirty="0"/>
              <a:t>Linus</a:t>
            </a:r>
            <a:r>
              <a:rPr lang="zh-CN" altLang="en-US" sz="1700" dirty="0"/>
              <a:t>不把</a:t>
            </a:r>
            <a:r>
              <a:rPr lang="en-US" altLang="zh-CN" sz="1700" dirty="0"/>
              <a:t>Linux</a:t>
            </a:r>
            <a:r>
              <a:rPr lang="zh-CN" altLang="en-US" sz="1700" dirty="0"/>
              <a:t>代码放到版本控制系统里呢？不是有</a:t>
            </a:r>
            <a:r>
              <a:rPr lang="en-US" altLang="zh-CN" sz="1700" dirty="0"/>
              <a:t>CVS</a:t>
            </a:r>
            <a:r>
              <a:rPr lang="zh-CN" altLang="en-US" sz="1700" dirty="0"/>
              <a:t>、</a:t>
            </a:r>
            <a:r>
              <a:rPr lang="en-US" altLang="zh-CN" sz="1700" dirty="0"/>
              <a:t>SVN</a:t>
            </a:r>
            <a:r>
              <a:rPr lang="zh-CN" altLang="en-US" sz="1700" dirty="0"/>
              <a:t>这些免费的版本控制系统吗？因为</a:t>
            </a:r>
            <a:r>
              <a:rPr lang="en-US" altLang="zh-CN" sz="1700" dirty="0"/>
              <a:t>Linus</a:t>
            </a:r>
            <a:r>
              <a:rPr lang="zh-CN" altLang="en-US" sz="1700" dirty="0"/>
              <a:t>坚定地反对</a:t>
            </a:r>
            <a:r>
              <a:rPr lang="en-US" altLang="zh-CN" sz="1700" dirty="0"/>
              <a:t>CVS</a:t>
            </a:r>
            <a:r>
              <a:rPr lang="zh-CN" altLang="en-US" sz="1700" dirty="0"/>
              <a:t>和</a:t>
            </a:r>
            <a:r>
              <a:rPr lang="en-US" altLang="zh-CN" sz="1700" dirty="0"/>
              <a:t>SVN</a:t>
            </a:r>
            <a:r>
              <a:rPr lang="zh-CN" altLang="en-US" sz="1700" dirty="0"/>
              <a:t>，这些集中式的版本控制系统不但速度慢，而且必须联网才能使用。有一些商用的版本控制系统，虽然比</a:t>
            </a:r>
            <a:r>
              <a:rPr lang="en-US" altLang="zh-CN" sz="1700" dirty="0"/>
              <a:t>CVS</a:t>
            </a:r>
            <a:r>
              <a:rPr lang="zh-CN" altLang="en-US" sz="1700" dirty="0"/>
              <a:t>、</a:t>
            </a:r>
            <a:r>
              <a:rPr lang="en-US" altLang="zh-CN" sz="1700" dirty="0"/>
              <a:t>SVN</a:t>
            </a:r>
            <a:r>
              <a:rPr lang="zh-CN" altLang="en-US" sz="1700" dirty="0"/>
              <a:t>好用，但那是付费的，和</a:t>
            </a:r>
            <a:r>
              <a:rPr lang="en-US" altLang="zh-CN" sz="1700" dirty="0"/>
              <a:t>Linux</a:t>
            </a:r>
            <a:r>
              <a:rPr lang="zh-CN" altLang="en-US" sz="1700" dirty="0"/>
              <a:t>的开源精神不符。</a:t>
            </a:r>
          </a:p>
          <a:p>
            <a:r>
              <a:rPr lang="zh-CN" altLang="en-US" sz="1700" dirty="0"/>
              <a:t>不过，到了</a:t>
            </a:r>
            <a:r>
              <a:rPr lang="en-US" altLang="zh-CN" sz="1700" dirty="0"/>
              <a:t>2002</a:t>
            </a:r>
            <a:r>
              <a:rPr lang="zh-CN" altLang="en-US" sz="1700" dirty="0"/>
              <a:t>年，</a:t>
            </a:r>
            <a:r>
              <a:rPr lang="en-US" altLang="zh-CN" sz="1700" dirty="0"/>
              <a:t>Linux</a:t>
            </a:r>
            <a:r>
              <a:rPr lang="zh-CN" altLang="en-US" sz="1700" dirty="0"/>
              <a:t>系统已经发展了十年了，代码库之大让</a:t>
            </a:r>
            <a:r>
              <a:rPr lang="en-US" altLang="zh-CN" sz="1700" dirty="0"/>
              <a:t>Linus</a:t>
            </a:r>
            <a:r>
              <a:rPr lang="zh-CN" altLang="en-US" sz="1700" dirty="0"/>
              <a:t>很难继续通过手工方式管理了，社区的弟兄们也对这种方式表达了强烈不满，于是</a:t>
            </a:r>
            <a:r>
              <a:rPr lang="en-US" altLang="zh-CN" sz="1700" dirty="0"/>
              <a:t>Linus</a:t>
            </a:r>
            <a:r>
              <a:rPr lang="zh-CN" altLang="en-US" sz="1700" dirty="0"/>
              <a:t>选择了一个商业的版本控制系统</a:t>
            </a:r>
            <a:r>
              <a:rPr lang="en-US" altLang="zh-CN" sz="1700" dirty="0" err="1"/>
              <a:t>BitKeeper</a:t>
            </a:r>
            <a:r>
              <a:rPr lang="zh-CN" altLang="en-US" sz="1700" dirty="0"/>
              <a:t>，</a:t>
            </a:r>
            <a:r>
              <a:rPr lang="en-US" altLang="zh-CN" sz="1700" dirty="0" err="1"/>
              <a:t>BitKeeper</a:t>
            </a:r>
            <a:r>
              <a:rPr lang="zh-CN" altLang="en-US" sz="1700" dirty="0"/>
              <a:t>的东家</a:t>
            </a:r>
            <a:r>
              <a:rPr lang="en-US" altLang="zh-CN" sz="1700" dirty="0" err="1"/>
              <a:t>BitMover</a:t>
            </a:r>
            <a:r>
              <a:rPr lang="zh-CN" altLang="en-US" sz="1700" dirty="0"/>
              <a:t>公司出于人道主义精神，授权</a:t>
            </a:r>
            <a:r>
              <a:rPr lang="en-US" altLang="zh-CN" sz="1700" dirty="0"/>
              <a:t>Linux</a:t>
            </a:r>
            <a:r>
              <a:rPr lang="zh-CN" altLang="en-US" sz="1700" dirty="0"/>
              <a:t>社区免费使用这个版本控制系统。</a:t>
            </a:r>
          </a:p>
          <a:p>
            <a:r>
              <a:rPr lang="zh-CN" altLang="en-US" sz="1700" dirty="0"/>
              <a:t>安定团结的大好局面在</a:t>
            </a:r>
            <a:r>
              <a:rPr lang="en-US" altLang="zh-CN" sz="1700" dirty="0"/>
              <a:t>2005</a:t>
            </a:r>
            <a:r>
              <a:rPr lang="zh-CN" altLang="en-US" sz="1700" dirty="0"/>
              <a:t>年就被打破了，原因是</a:t>
            </a:r>
            <a:r>
              <a:rPr lang="en-US" altLang="zh-CN" sz="1700" dirty="0"/>
              <a:t>Linux</a:t>
            </a:r>
            <a:r>
              <a:rPr lang="zh-CN" altLang="en-US" sz="1700" dirty="0"/>
              <a:t>社区牛人聚集，不免沾染了一些梁山好汉的江湖习气。开发</a:t>
            </a:r>
            <a:r>
              <a:rPr lang="en-US" altLang="zh-CN" sz="1700" dirty="0"/>
              <a:t>Samba</a:t>
            </a:r>
            <a:r>
              <a:rPr lang="zh-CN" altLang="en-US" sz="1700" dirty="0"/>
              <a:t>的</a:t>
            </a:r>
            <a:r>
              <a:rPr lang="en-US" altLang="zh-CN" sz="1700" dirty="0"/>
              <a:t>Andrew</a:t>
            </a:r>
            <a:r>
              <a:rPr lang="zh-CN" altLang="en-US" sz="1700" dirty="0"/>
              <a:t>试图破解</a:t>
            </a:r>
            <a:r>
              <a:rPr lang="en-US" altLang="zh-CN" sz="1700" dirty="0" err="1"/>
              <a:t>BitKeeper</a:t>
            </a:r>
            <a:r>
              <a:rPr lang="zh-CN" altLang="en-US" sz="1700" dirty="0"/>
              <a:t>的协议，被</a:t>
            </a:r>
            <a:r>
              <a:rPr lang="en-US" altLang="zh-CN" sz="1700" dirty="0" err="1"/>
              <a:t>BitMover</a:t>
            </a:r>
            <a:r>
              <a:rPr lang="zh-CN" altLang="en-US" sz="1700" dirty="0"/>
              <a:t>公司发现了，于是</a:t>
            </a:r>
            <a:r>
              <a:rPr lang="en-US" altLang="zh-CN" sz="1700" dirty="0" err="1"/>
              <a:t>BitMover</a:t>
            </a:r>
            <a:r>
              <a:rPr lang="zh-CN" altLang="en-US" sz="1700" dirty="0"/>
              <a:t>公司怒了，要收回</a:t>
            </a:r>
            <a:r>
              <a:rPr lang="en-US" altLang="zh-CN" sz="1700" dirty="0"/>
              <a:t>Linux</a:t>
            </a:r>
            <a:r>
              <a:rPr lang="zh-CN" altLang="en-US" sz="1700" dirty="0"/>
              <a:t>社区的免费使用权。</a:t>
            </a:r>
          </a:p>
          <a:p>
            <a:r>
              <a:rPr lang="en-US" altLang="zh-CN" sz="1700" dirty="0"/>
              <a:t>Linus</a:t>
            </a:r>
            <a:r>
              <a:rPr lang="zh-CN" altLang="en-US" sz="1700" dirty="0"/>
              <a:t>可以向</a:t>
            </a:r>
            <a:r>
              <a:rPr lang="en-US" altLang="zh-CN" sz="1700" dirty="0" err="1"/>
              <a:t>BitMover</a:t>
            </a:r>
            <a:r>
              <a:rPr lang="zh-CN" altLang="en-US" sz="1700" dirty="0"/>
              <a:t>公司道个歉，保证以后严格管教弟兄们，嗯，这是不可能的。实际情况是这样的：</a:t>
            </a:r>
            <a:r>
              <a:rPr lang="en-US" altLang="zh-CN" sz="1700" dirty="0"/>
              <a:t>Linus</a:t>
            </a:r>
            <a:r>
              <a:rPr lang="zh-CN" altLang="en-US" sz="1700" dirty="0"/>
              <a:t>花了两周时间自己用</a:t>
            </a:r>
            <a:r>
              <a:rPr lang="en-US" altLang="zh-CN" sz="1700" dirty="0"/>
              <a:t>C</a:t>
            </a:r>
            <a:r>
              <a:rPr lang="zh-CN" altLang="en-US" sz="1700" dirty="0"/>
              <a:t>写了一个分布式版本控制系统，这就是</a:t>
            </a:r>
            <a:r>
              <a:rPr lang="en-US" altLang="zh-CN" sz="1700" dirty="0"/>
              <a:t>Git</a:t>
            </a:r>
            <a:r>
              <a:rPr lang="zh-CN" altLang="en-US" sz="1700" dirty="0"/>
              <a:t>！</a:t>
            </a:r>
            <a:r>
              <a:rPr lang="en-US" altLang="zh-CN" sz="1700" dirty="0"/>
              <a:t>2008</a:t>
            </a:r>
            <a:r>
              <a:rPr lang="zh-CN" altLang="en-US" sz="1700" dirty="0"/>
              <a:t>年，</a:t>
            </a:r>
            <a:r>
              <a:rPr lang="en-US" altLang="zh-CN" sz="1700" dirty="0"/>
              <a:t>GitHub</a:t>
            </a:r>
            <a:r>
              <a:rPr lang="zh-CN" altLang="en-US" sz="1700" dirty="0"/>
              <a:t>网站上线了，它为开源项目免费提供</a:t>
            </a:r>
            <a:r>
              <a:rPr lang="en-US" altLang="zh-CN" sz="1700" dirty="0"/>
              <a:t>Git</a:t>
            </a:r>
            <a:r>
              <a:rPr lang="zh-CN" altLang="en-US" sz="1700" dirty="0"/>
              <a:t>存储，无数开源项目开始迁移至</a:t>
            </a:r>
            <a:r>
              <a:rPr lang="en-US" altLang="zh-CN" sz="1700" dirty="0"/>
              <a:t>GitHub</a:t>
            </a:r>
            <a:r>
              <a:rPr lang="zh-CN" altLang="en-US" sz="1700" dirty="0"/>
              <a:t>。</a:t>
            </a:r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2146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3C0CE-C45F-4275-8565-4E80DE88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2146B-4EFD-470E-AFB7-4110FB3A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463"/>
            <a:ext cx="8596668" cy="4930091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在</a:t>
            </a:r>
            <a:r>
              <a:rPr lang="en-US" altLang="zh-CN" sz="2400" b="1" dirty="0"/>
              <a:t>Mac OS X</a:t>
            </a:r>
            <a:r>
              <a:rPr lang="zh-CN" altLang="en-US" sz="2400" b="1" dirty="0"/>
              <a:t>上安装</a:t>
            </a:r>
            <a:r>
              <a:rPr lang="en-US" altLang="zh-CN" sz="2400" b="1" dirty="0"/>
              <a:t>Git</a:t>
            </a:r>
          </a:p>
          <a:p>
            <a:r>
              <a:rPr lang="zh-CN" altLang="en-US" sz="2000" dirty="0"/>
              <a:t>如果你正在使用</a:t>
            </a:r>
            <a:r>
              <a:rPr lang="en-US" altLang="zh-CN" sz="2000" dirty="0"/>
              <a:t>Mac</a:t>
            </a:r>
            <a:r>
              <a:rPr lang="zh-CN" altLang="en-US" sz="2000" dirty="0"/>
              <a:t>做开发，有两种安装</a:t>
            </a:r>
            <a:r>
              <a:rPr lang="en-US" altLang="zh-CN" sz="2000" dirty="0"/>
              <a:t>Git</a:t>
            </a:r>
            <a:r>
              <a:rPr lang="zh-CN" altLang="en-US" sz="2000" dirty="0"/>
              <a:t>的方法。</a:t>
            </a:r>
          </a:p>
          <a:p>
            <a:r>
              <a:rPr lang="zh-CN" altLang="en-US" sz="2000" dirty="0"/>
              <a:t>一是安装</a:t>
            </a:r>
            <a:r>
              <a:rPr lang="en-US" altLang="zh-CN" sz="2000" dirty="0"/>
              <a:t>homebrew</a:t>
            </a:r>
            <a:r>
              <a:rPr lang="zh-CN" altLang="en-US" sz="2000" dirty="0"/>
              <a:t>，然后通过</a:t>
            </a:r>
            <a:r>
              <a:rPr lang="en-US" altLang="zh-CN" sz="2000" dirty="0"/>
              <a:t>homebrew</a:t>
            </a:r>
            <a:r>
              <a:rPr lang="zh-CN" altLang="en-US" sz="2000" dirty="0"/>
              <a:t>安装</a:t>
            </a:r>
            <a:r>
              <a:rPr lang="en-US" altLang="zh-CN" sz="2000" dirty="0"/>
              <a:t>Git</a:t>
            </a:r>
            <a:r>
              <a:rPr lang="zh-CN" altLang="en-US" sz="2000" dirty="0"/>
              <a:t>，具体方法请参考</a:t>
            </a:r>
            <a:r>
              <a:rPr lang="en-US" altLang="zh-CN" sz="2000" dirty="0"/>
              <a:t>homebrew</a:t>
            </a:r>
            <a:r>
              <a:rPr lang="zh-CN" altLang="en-US" sz="2000" dirty="0"/>
              <a:t>的文档：</a:t>
            </a:r>
            <a:r>
              <a:rPr lang="en-US" altLang="zh-CN" sz="2000" dirty="0"/>
              <a:t>http://brew.sh/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第二种方法更简单，也是推荐的方法，就是直接从</a:t>
            </a:r>
            <a:r>
              <a:rPr lang="en-US" altLang="zh-CN" sz="2000" dirty="0"/>
              <a:t>AppStore</a:t>
            </a:r>
            <a:r>
              <a:rPr lang="zh-CN" altLang="en-US" sz="2000" dirty="0"/>
              <a:t>安装</a:t>
            </a:r>
            <a:r>
              <a:rPr lang="en-US" altLang="zh-CN" sz="2000" dirty="0" err="1"/>
              <a:t>Xcode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Xcode</a:t>
            </a:r>
            <a:r>
              <a:rPr lang="zh-CN" altLang="en-US" sz="2000" dirty="0"/>
              <a:t>集成了</a:t>
            </a:r>
            <a:r>
              <a:rPr lang="en-US" altLang="zh-CN" sz="2000" dirty="0"/>
              <a:t>Git</a:t>
            </a:r>
            <a:r>
              <a:rPr lang="zh-CN" altLang="en-US" sz="2000" dirty="0"/>
              <a:t>，不过默认没有安装，你需要运行</a:t>
            </a:r>
            <a:r>
              <a:rPr lang="en-US" altLang="zh-CN" sz="2000" dirty="0" err="1"/>
              <a:t>Xcode</a:t>
            </a:r>
            <a:r>
              <a:rPr lang="zh-CN" altLang="en-US" sz="2000" dirty="0"/>
              <a:t>，选择菜单“</a:t>
            </a:r>
            <a:r>
              <a:rPr lang="en-US" altLang="zh-CN" sz="2000" dirty="0" err="1"/>
              <a:t>Xcode</a:t>
            </a:r>
            <a:r>
              <a:rPr lang="en-US" altLang="zh-CN" sz="2000" dirty="0"/>
              <a:t>”-&gt;“Preferences”</a:t>
            </a:r>
            <a:r>
              <a:rPr lang="zh-CN" altLang="en-US" sz="2000" dirty="0"/>
              <a:t>，在弹出窗口中找到“</a:t>
            </a:r>
            <a:r>
              <a:rPr lang="en-US" altLang="zh-CN" sz="2000" dirty="0"/>
              <a:t>Downloads”</a:t>
            </a:r>
            <a:r>
              <a:rPr lang="zh-CN" altLang="en-US" sz="2000" dirty="0"/>
              <a:t>，选择“</a:t>
            </a:r>
            <a:r>
              <a:rPr lang="en-US" altLang="zh-CN" sz="2000" dirty="0"/>
              <a:t>Command Line Tools”</a:t>
            </a:r>
            <a:r>
              <a:rPr lang="zh-CN" altLang="en-US" sz="2000" dirty="0"/>
              <a:t>，点“</a:t>
            </a:r>
            <a:r>
              <a:rPr lang="en-US" altLang="zh-CN" sz="2000" dirty="0"/>
              <a:t>Install”</a:t>
            </a:r>
            <a:r>
              <a:rPr lang="zh-CN" altLang="en-US" sz="2000" dirty="0"/>
              <a:t>就可以完成安装了。</a:t>
            </a:r>
            <a:endParaRPr lang="en-US" altLang="zh-CN" sz="2000" dirty="0"/>
          </a:p>
          <a:p>
            <a:r>
              <a:rPr lang="zh-CN" altLang="en-US" sz="2400" b="1" dirty="0"/>
              <a:t>在</a:t>
            </a:r>
            <a:r>
              <a:rPr lang="en-US" altLang="zh-CN" sz="2400" b="1" dirty="0"/>
              <a:t>Windows</a:t>
            </a:r>
            <a:r>
              <a:rPr lang="zh-CN" altLang="en-US" sz="2400" b="1" dirty="0"/>
              <a:t>上安装</a:t>
            </a:r>
            <a:r>
              <a:rPr lang="en-US" altLang="zh-CN" sz="2400" b="1" dirty="0"/>
              <a:t>Git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上使用</a:t>
            </a:r>
            <a:r>
              <a:rPr lang="en-US" altLang="zh-CN" sz="2000" dirty="0"/>
              <a:t>Git</a:t>
            </a:r>
            <a:r>
              <a:rPr lang="zh-CN" altLang="en-US" sz="2000" dirty="0"/>
              <a:t>，可以从</a:t>
            </a:r>
            <a:r>
              <a:rPr lang="en-US" altLang="zh-CN" sz="2000" dirty="0"/>
              <a:t>Git</a:t>
            </a:r>
            <a:r>
              <a:rPr lang="zh-CN" altLang="en-US" sz="2000" dirty="0"/>
              <a:t>官网直接下载安装程序，然后按默认选项安装即可。</a:t>
            </a:r>
          </a:p>
          <a:p>
            <a:r>
              <a:rPr lang="zh-CN" altLang="en-US" sz="2000" dirty="0"/>
              <a:t>安装完成后，在开始菜单里找到“</a:t>
            </a:r>
            <a:r>
              <a:rPr lang="en-US" altLang="zh-CN" sz="2000" dirty="0"/>
              <a:t>Git”-&gt;“Git Bash”</a:t>
            </a:r>
            <a:r>
              <a:rPr lang="zh-CN" altLang="en-US" sz="2000" dirty="0"/>
              <a:t>，蹦出一个类似命令行窗口的东西，就说明</a:t>
            </a:r>
            <a:r>
              <a:rPr lang="en-US" altLang="zh-CN" sz="2000" dirty="0"/>
              <a:t>Git</a:t>
            </a:r>
            <a:r>
              <a:rPr lang="zh-CN" altLang="en-US" sz="2000" dirty="0"/>
              <a:t>安装成功！</a:t>
            </a:r>
          </a:p>
        </p:txBody>
      </p:sp>
    </p:spTree>
    <p:extLst>
      <p:ext uri="{BB962C8B-B14F-4D97-AF65-F5344CB8AC3E}">
        <p14:creationId xmlns:p14="http://schemas.microsoft.com/office/powerpoint/2010/main" val="131679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D7796-465D-4A76-A446-F91257E6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74132-5ED6-4BC2-902C-FBCF7633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971"/>
            <a:ext cx="8596668" cy="4800391"/>
          </a:xfrm>
        </p:spPr>
        <p:txBody>
          <a:bodyPr/>
          <a:lstStyle/>
          <a:p>
            <a:r>
              <a:rPr lang="zh-CN" altLang="en-US" sz="2400" b="1" dirty="0"/>
              <a:t>安装完成后输入下方代码</a:t>
            </a:r>
            <a:endParaRPr lang="en-US" altLang="zh-CN" sz="2400" b="1" dirty="0"/>
          </a:p>
          <a:p>
            <a:r>
              <a:rPr lang="en-US" altLang="zh-CN" dirty="0"/>
              <a:t>$ git config --global user.name "Your Name"</a:t>
            </a:r>
          </a:p>
          <a:p>
            <a:r>
              <a:rPr lang="en-US" altLang="zh-CN" dirty="0"/>
              <a:t>$ 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"email@example.com"</a:t>
            </a:r>
          </a:p>
          <a:p>
            <a:r>
              <a:rPr lang="en-US" altLang="zh-CN" dirty="0"/>
              <a:t>$ git</a:t>
            </a:r>
            <a:r>
              <a:rPr lang="zh-CN" altLang="en-US" dirty="0"/>
              <a:t> </a:t>
            </a:r>
            <a:r>
              <a:rPr lang="en-US" altLang="zh-CN" dirty="0"/>
              <a:t>config -l</a:t>
            </a:r>
          </a:p>
          <a:p>
            <a:r>
              <a:rPr lang="zh-CN" altLang="en-US" sz="2400" b="1" dirty="0"/>
              <a:t>创建一个版本库</a:t>
            </a:r>
            <a:endParaRPr lang="en-US" altLang="zh-CN" sz="2400" b="1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learngit</a:t>
            </a:r>
            <a:endParaRPr lang="en-US" altLang="zh-CN" dirty="0"/>
          </a:p>
          <a:p>
            <a:r>
              <a:rPr lang="en-US" altLang="zh-CN" dirty="0"/>
              <a:t>$ cd </a:t>
            </a:r>
            <a:r>
              <a:rPr lang="en-US" altLang="zh-CN" dirty="0" err="1"/>
              <a:t>learngit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pwd</a:t>
            </a:r>
            <a:endParaRPr lang="en-US" altLang="zh-CN" dirty="0"/>
          </a:p>
          <a:p>
            <a:r>
              <a:rPr lang="zh-CN" altLang="en-US" sz="2400" b="1" dirty="0"/>
              <a:t>通过</a:t>
            </a:r>
            <a:r>
              <a:rPr lang="en-US" altLang="zh-CN" sz="2400" b="1" dirty="0"/>
              <a:t>git </a:t>
            </a:r>
            <a:r>
              <a:rPr lang="en-US" altLang="zh-CN" sz="2400" b="1" dirty="0" err="1"/>
              <a:t>init</a:t>
            </a:r>
            <a:r>
              <a:rPr lang="zh-CN" altLang="en-US" sz="2400" b="1" dirty="0"/>
              <a:t>命令把这个目录变成</a:t>
            </a:r>
            <a:r>
              <a:rPr lang="en-US" altLang="zh-CN" sz="2400" b="1" dirty="0"/>
              <a:t>Git</a:t>
            </a:r>
            <a:r>
              <a:rPr lang="zh-CN" altLang="en-US" sz="2400" b="1" dirty="0"/>
              <a:t>可以管理的仓库</a:t>
            </a:r>
          </a:p>
          <a:p>
            <a:r>
              <a:rPr lang="en-US" altLang="zh-CN" dirty="0"/>
              <a:t>$ git </a:t>
            </a:r>
            <a:r>
              <a:rPr lang="en-US" altLang="zh-CN" dirty="0" err="1"/>
              <a:t>init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73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1DF2-DE5E-4B2C-808A-7243F71C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en-US" altLang="zh-CN" dirty="0"/>
              <a:t>SSH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D2F47-8720-496A-A0C9-7F900855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8983"/>
            <a:ext cx="8596668" cy="43823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步：创建</a:t>
            </a:r>
            <a:r>
              <a:rPr lang="en-US" altLang="zh-CN" sz="2400" dirty="0"/>
              <a:t>SSH Key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在用户主目录下，看看有没有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目录，如果有，再看看这个目录下有没有</a:t>
            </a:r>
            <a:r>
              <a:rPr lang="en-US" altLang="zh-CN" sz="2400" dirty="0" err="1"/>
              <a:t>id_rsa</a:t>
            </a:r>
            <a:r>
              <a:rPr lang="zh-CN" altLang="en-US" sz="2400" dirty="0"/>
              <a:t>和</a:t>
            </a:r>
            <a:r>
              <a:rPr lang="en-US" altLang="zh-CN" sz="2400" dirty="0"/>
              <a:t>id_rsa.pub</a:t>
            </a:r>
            <a:r>
              <a:rPr lang="zh-CN" altLang="en-US" sz="2400" dirty="0"/>
              <a:t>这两个文件，如果已经有了，可直接跳到下一步。如果没有，打开</a:t>
            </a:r>
            <a:r>
              <a:rPr lang="en-US" altLang="zh-CN" sz="2400" dirty="0"/>
              <a:t>Git Bash</a:t>
            </a:r>
            <a:r>
              <a:rPr lang="zh-CN" altLang="en-US" sz="2400" dirty="0"/>
              <a:t>，创建</a:t>
            </a:r>
            <a:r>
              <a:rPr lang="en-US" altLang="zh-CN" sz="2400" dirty="0"/>
              <a:t>SSH Key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ssh</a:t>
            </a:r>
            <a:r>
              <a:rPr lang="en-US" altLang="zh-CN" sz="2400" dirty="0"/>
              <a:t> -keygen -t </a:t>
            </a:r>
            <a:r>
              <a:rPr lang="en-US" altLang="zh-CN" sz="2400" dirty="0" err="1"/>
              <a:t>rsa</a:t>
            </a:r>
            <a:r>
              <a:rPr lang="en-US" altLang="zh-CN" sz="2400" dirty="0"/>
              <a:t> -C youremail@example.com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步：登陆</a:t>
            </a:r>
            <a:r>
              <a:rPr lang="en-US" altLang="zh-CN" sz="2400" dirty="0"/>
              <a:t>GitHub</a:t>
            </a:r>
            <a:r>
              <a:rPr lang="zh-CN" altLang="en-US" sz="2400" dirty="0"/>
              <a:t>，点击头像下拉栏里的</a:t>
            </a:r>
            <a:r>
              <a:rPr lang="en-US" altLang="zh-CN" sz="2400" dirty="0"/>
              <a:t>”Settings” -&gt; ” SSH and GPG keys”-&gt;”New SSH Key”</a:t>
            </a:r>
            <a:r>
              <a:rPr lang="zh-CN" altLang="en-US" sz="2400" dirty="0"/>
              <a:t>，填上任意</a:t>
            </a:r>
            <a:r>
              <a:rPr lang="en-US" altLang="zh-CN" sz="2400" dirty="0"/>
              <a:t>Title</a:t>
            </a:r>
            <a:r>
              <a:rPr lang="zh-CN" altLang="en-US" sz="2400" dirty="0"/>
              <a:t>，在</a:t>
            </a:r>
            <a:r>
              <a:rPr lang="en-US" altLang="zh-CN" sz="2400" dirty="0"/>
              <a:t>Key</a:t>
            </a:r>
            <a:r>
              <a:rPr lang="zh-CN" altLang="en-US" sz="2400" dirty="0"/>
              <a:t>文本框里粘贴</a:t>
            </a:r>
            <a:r>
              <a:rPr lang="en-US" altLang="zh-CN" sz="2400" dirty="0"/>
              <a:t>id_rsa.pub</a:t>
            </a:r>
            <a:r>
              <a:rPr lang="zh-CN" altLang="en-US" sz="2400" dirty="0"/>
              <a:t>文件的内容</a:t>
            </a:r>
          </a:p>
        </p:txBody>
      </p:sp>
    </p:spTree>
    <p:extLst>
      <p:ext uri="{BB962C8B-B14F-4D97-AF65-F5344CB8AC3E}">
        <p14:creationId xmlns:p14="http://schemas.microsoft.com/office/powerpoint/2010/main" val="258690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5E16-1B7A-4879-8D63-D755E23B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添加远程库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15474-15DD-445B-8F86-7005B686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首先，登陆</a:t>
            </a:r>
            <a:r>
              <a:rPr lang="en-US" altLang="zh-CN" sz="2000" dirty="0"/>
              <a:t>GitHub</a:t>
            </a:r>
            <a:r>
              <a:rPr lang="zh-CN" altLang="en-US" sz="2000" dirty="0"/>
              <a:t>，然后，在右上角找到“</a:t>
            </a:r>
            <a:r>
              <a:rPr lang="en-US" altLang="zh-CN" sz="2000" dirty="0"/>
              <a:t>Create a new repository”</a:t>
            </a:r>
            <a:r>
              <a:rPr lang="zh-CN" altLang="en-US" sz="2000" dirty="0"/>
              <a:t>按钮，创建一个新的仓库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Repository name</a:t>
            </a:r>
            <a:r>
              <a:rPr lang="zh-CN" altLang="en-US" sz="2000" dirty="0"/>
              <a:t>填入你的库名，其他保持默认设置，点击“</a:t>
            </a:r>
            <a:r>
              <a:rPr lang="en-US" altLang="zh-CN" sz="2000" dirty="0"/>
              <a:t>Create repository”</a:t>
            </a:r>
            <a:r>
              <a:rPr lang="zh-CN" altLang="en-US" sz="2000" dirty="0"/>
              <a:t>按钮，就成功地创建了一个新的</a:t>
            </a:r>
            <a:r>
              <a:rPr lang="en-US" altLang="zh-CN" sz="2000" dirty="0"/>
              <a:t>Git</a:t>
            </a:r>
            <a:r>
              <a:rPr lang="zh-CN" altLang="en-US" sz="2000" dirty="0"/>
              <a:t>仓库</a:t>
            </a:r>
            <a:endParaRPr lang="en-US" altLang="zh-CN" sz="2000" dirty="0"/>
          </a:p>
          <a:p>
            <a:r>
              <a:rPr lang="zh-CN" altLang="en-US" sz="2000" dirty="0"/>
              <a:t>关联本地库</a:t>
            </a:r>
            <a:endParaRPr lang="en-US" altLang="zh-CN" sz="2000" dirty="0"/>
          </a:p>
          <a:p>
            <a:r>
              <a:rPr lang="en-US" altLang="zh-CN" sz="2000" dirty="0"/>
              <a:t>$ git remote add origin git@github.com:jmkid/</a:t>
            </a:r>
            <a:r>
              <a:rPr lang="zh-CN" altLang="en-US" sz="2000" dirty="0"/>
              <a:t>库名</a:t>
            </a:r>
            <a:r>
              <a:rPr lang="en-US" altLang="zh-CN" sz="2000" dirty="0"/>
              <a:t>.git</a:t>
            </a:r>
          </a:p>
          <a:p>
            <a:r>
              <a:rPr lang="zh-CN" altLang="en-US" sz="2000" dirty="0"/>
              <a:t>上传本地库的内容</a:t>
            </a:r>
            <a:endParaRPr lang="en-US" altLang="zh-CN" sz="2000" dirty="0"/>
          </a:p>
          <a:p>
            <a:r>
              <a:rPr lang="en-US" altLang="zh-CN" sz="2000" dirty="0"/>
              <a:t>$ git push -u origin master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298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30AD-EB54-48D3-A308-24F48ADE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99322"/>
          </a:xfrm>
        </p:spPr>
        <p:txBody>
          <a:bodyPr>
            <a:normAutofit/>
          </a:bodyPr>
          <a:lstStyle/>
          <a:p>
            <a:r>
              <a:rPr lang="en-US" altLang="zh-CN" dirty="0"/>
              <a:t>Source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F4767-24CD-4727-8134-B184B8620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121"/>
            <a:ext cx="8596668" cy="4175241"/>
          </a:xfrm>
        </p:spPr>
        <p:txBody>
          <a:bodyPr/>
          <a:lstStyle/>
          <a:p>
            <a:r>
              <a:rPr lang="zh-CN" altLang="en-US" dirty="0"/>
              <a:t>安装</a:t>
            </a:r>
            <a:endParaRPr lang="en-US" altLang="zh-CN" dirty="0"/>
          </a:p>
          <a:p>
            <a:r>
              <a:rPr lang="zh-CN" altLang="en-US" dirty="0"/>
              <a:t>去官网下载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D0FB42-367A-459B-99E6-82E04596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31" y="1866121"/>
            <a:ext cx="4968671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0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9F628-67F1-4562-99C3-285CAA1F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AAC7F-A4BD-44EB-B044-7E1FA20E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C12AEC-7144-4880-B977-EFFD3314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73" y="1635792"/>
            <a:ext cx="7420790" cy="44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68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871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Trebuchet MS</vt:lpstr>
      <vt:lpstr>Wingdings 3</vt:lpstr>
      <vt:lpstr>平面</vt:lpstr>
      <vt:lpstr>GIT（分布式版本控制系统）</vt:lpstr>
      <vt:lpstr>Git是什么？</vt:lpstr>
      <vt:lpstr>GIT历史</vt:lpstr>
      <vt:lpstr>Git安装</vt:lpstr>
      <vt:lpstr>Git起步</vt:lpstr>
      <vt:lpstr>SSH key</vt:lpstr>
      <vt:lpstr>添加远程库</vt:lpstr>
      <vt:lpstr>Source tree</vt:lpstr>
      <vt:lpstr>登录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GIT（分布式版本控制系统）</dc:title>
  <dc:creator>崔 子杰</dc:creator>
  <cp:lastModifiedBy>崔 子杰</cp:lastModifiedBy>
  <cp:revision>16</cp:revision>
  <dcterms:created xsi:type="dcterms:W3CDTF">2020-04-16T13:33:51Z</dcterms:created>
  <dcterms:modified xsi:type="dcterms:W3CDTF">2020-04-18T01:57:25Z</dcterms:modified>
</cp:coreProperties>
</file>