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97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5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5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0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63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erverdensity.com/how-we-handle-on-call-schedules/" TargetMode="External"/><Relationship Id="rId2" Type="http://schemas.openxmlformats.org/officeDocument/2006/relationships/hyperlink" Target="https://www.pagerduty.com/resources/learn/call-rotations-schedu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5.2</a:t>
            </a:r>
          </a:p>
        </p:txBody>
      </p:sp>
    </p:spTree>
    <p:extLst>
      <p:ext uri="{BB962C8B-B14F-4D97-AF65-F5344CB8AC3E}">
        <p14:creationId xmlns:p14="http://schemas.microsoft.com/office/powerpoint/2010/main" val="413202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DevOps handbook (Gene Kim)</a:t>
            </a:r>
          </a:p>
          <a:p>
            <a:r>
              <a:rPr lang="en-US" dirty="0">
                <a:hlinkClick r:id="rId2"/>
              </a:rPr>
              <a:t>https://www.pagerduty.com/resources/learn/call-rotations-schedules/</a:t>
            </a:r>
            <a:endParaRPr lang="en-US" dirty="0"/>
          </a:p>
          <a:p>
            <a:r>
              <a:rPr lang="en-US" dirty="0">
                <a:hlinkClick r:id="rId3"/>
              </a:rPr>
              <a:t>https://blog.serverdensity.com/how-we-handle-on-call-schedules/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“Pager Rotation Duties?”</a:t>
            </a:r>
          </a:p>
          <a:p>
            <a:r>
              <a:rPr lang="en-US" dirty="0"/>
              <a:t>Why is it important?</a:t>
            </a:r>
          </a:p>
          <a:p>
            <a:r>
              <a:rPr lang="en-US" dirty="0"/>
              <a:t>How can it be effective?</a:t>
            </a:r>
          </a:p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“Pager Rotation Duties?”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/>
              <a:t>Pager Rotation Duties involves assigning Devs to be on call</a:t>
            </a:r>
          </a:p>
          <a:p>
            <a:r>
              <a:rPr lang="en-US" sz="3000" dirty="0"/>
              <a:t>On call means that if something breaks in their code, they are available, regardless of the time, to correct it</a:t>
            </a:r>
          </a:p>
          <a:p>
            <a:pPr lvl="1"/>
            <a:r>
              <a:rPr lang="en-US" sz="2600" dirty="0"/>
              <a:t>Devs could be contacted about issues during work hours</a:t>
            </a:r>
          </a:p>
          <a:p>
            <a:pPr lvl="1"/>
            <a:r>
              <a:rPr lang="en-US" sz="2600" dirty="0"/>
              <a:t>Or they can be contacted in the middle of the night</a:t>
            </a:r>
          </a:p>
          <a:p>
            <a:r>
              <a:rPr lang="en-US" sz="3000" dirty="0"/>
              <a:t>Many times this is done by putting the Devs on an “on call” rotation</a:t>
            </a:r>
          </a:p>
          <a:p>
            <a:r>
              <a:rPr lang="en-US" sz="3000" dirty="0"/>
              <a:t>This ensures the “on call” schedule stays fair</a:t>
            </a:r>
          </a:p>
        </p:txBody>
      </p:sp>
    </p:spTree>
    <p:extLst>
      <p:ext uri="{BB962C8B-B14F-4D97-AF65-F5344CB8AC3E}">
        <p14:creationId xmlns:p14="http://schemas.microsoft.com/office/powerpoint/2010/main" val="346384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The relationship between Devs and management can be fragile</a:t>
            </a:r>
          </a:p>
          <a:p>
            <a:r>
              <a:rPr lang="en-US" sz="3000" dirty="0"/>
              <a:t>Management can feel like they are burdening Devs with an “on call” schedule</a:t>
            </a:r>
          </a:p>
          <a:p>
            <a:r>
              <a:rPr lang="en-US" sz="3000" dirty="0"/>
              <a:t>Devs should be “owners” of they code they create</a:t>
            </a:r>
          </a:p>
          <a:p>
            <a:r>
              <a:rPr lang="en-US" sz="3000" dirty="0"/>
              <a:t>If something breaks in their code and the customer/user is unable to complete what were doing, the Dev should feel obligated to correct it.</a:t>
            </a:r>
          </a:p>
          <a:p>
            <a:r>
              <a:rPr lang="en-US" sz="3000" dirty="0"/>
              <a:t>Depending on the type of web app, the break that occurs can be crucial for the app to continue running</a:t>
            </a:r>
          </a:p>
          <a:p>
            <a:r>
              <a:rPr lang="en-US" sz="3000" dirty="0"/>
              <a:t>The goal should be making sure the app has as little down time as possible</a:t>
            </a:r>
          </a:p>
        </p:txBody>
      </p:sp>
    </p:spTree>
    <p:extLst>
      <p:ext uri="{BB962C8B-B14F-4D97-AF65-F5344CB8AC3E}">
        <p14:creationId xmlns:p14="http://schemas.microsoft.com/office/powerpoint/2010/main" val="226318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How can it be effective?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Create a schedule</a:t>
            </a:r>
          </a:p>
          <a:p>
            <a:pPr lvl="1"/>
            <a:r>
              <a:rPr lang="en-US" sz="2600" dirty="0"/>
              <a:t>Work with the Devs to establish schedule</a:t>
            </a:r>
          </a:p>
          <a:p>
            <a:pPr lvl="1"/>
            <a:r>
              <a:rPr lang="en-US" sz="2600" dirty="0"/>
              <a:t>Consider the amount of Devs on this schedule</a:t>
            </a:r>
          </a:p>
          <a:p>
            <a:pPr lvl="1"/>
            <a:r>
              <a:rPr lang="en-US" sz="2600" dirty="0"/>
              <a:t>Spread out the days “on call” to ensure no one gets “burned out”</a:t>
            </a:r>
          </a:p>
          <a:p>
            <a:r>
              <a:rPr lang="en-US" sz="3000" dirty="0"/>
              <a:t>Contact the right Dev when it’s needed</a:t>
            </a:r>
          </a:p>
          <a:p>
            <a:r>
              <a:rPr lang="en-US" sz="3000" dirty="0"/>
              <a:t>Don’t call the wrong Dev by accident</a:t>
            </a:r>
          </a:p>
        </p:txBody>
      </p:sp>
    </p:spTree>
    <p:extLst>
      <p:ext uri="{BB962C8B-B14F-4D97-AF65-F5344CB8AC3E}">
        <p14:creationId xmlns:p14="http://schemas.microsoft.com/office/powerpoint/2010/main" val="400772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3000" dirty="0"/>
              <a:t>Consider software for automation</a:t>
            </a:r>
          </a:p>
          <a:p>
            <a:pPr lvl="1"/>
            <a:r>
              <a:rPr lang="en-US" sz="2600" dirty="0"/>
              <a:t>On-call scheduling software is a great investment</a:t>
            </a:r>
          </a:p>
          <a:p>
            <a:pPr lvl="1"/>
            <a:r>
              <a:rPr lang="en-US" sz="2600" dirty="0"/>
              <a:t>Saves time</a:t>
            </a:r>
          </a:p>
          <a:p>
            <a:pPr lvl="1"/>
            <a:r>
              <a:rPr lang="en-US" sz="2600" dirty="0"/>
              <a:t>Minimizes manual overhead</a:t>
            </a:r>
          </a:p>
          <a:p>
            <a:pPr lvl="1"/>
            <a:r>
              <a:rPr lang="en-US" sz="2600" dirty="0"/>
              <a:t>Removes several steps</a:t>
            </a:r>
          </a:p>
          <a:p>
            <a:pPr lvl="1"/>
            <a:r>
              <a:rPr lang="en-US" sz="2600" dirty="0"/>
              <a:t>Gets the right information to the right Dev</a:t>
            </a:r>
          </a:p>
        </p:txBody>
      </p:sp>
    </p:spTree>
    <p:extLst>
      <p:ext uri="{BB962C8B-B14F-4D97-AF65-F5344CB8AC3E}">
        <p14:creationId xmlns:p14="http://schemas.microsoft.com/office/powerpoint/2010/main" val="189042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Best practices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3000" dirty="0"/>
              <a:t>Set up teams</a:t>
            </a:r>
          </a:p>
          <a:p>
            <a:pPr lvl="1"/>
            <a:r>
              <a:rPr lang="en-US" sz="2600" dirty="0"/>
              <a:t>Define the teams of individuals</a:t>
            </a:r>
          </a:p>
          <a:p>
            <a:pPr lvl="1"/>
            <a:r>
              <a:rPr lang="en-US" sz="2600" dirty="0"/>
              <a:t>Set up both service and server-level monitoring</a:t>
            </a:r>
          </a:p>
          <a:p>
            <a:r>
              <a:rPr lang="en-US" sz="3000" dirty="0"/>
              <a:t>Define escalation policies</a:t>
            </a:r>
          </a:p>
          <a:p>
            <a:pPr lvl="1"/>
            <a:r>
              <a:rPr lang="en-US" sz="2600" dirty="0"/>
              <a:t>Determine who should be in the respective lines of defense</a:t>
            </a:r>
          </a:p>
          <a:p>
            <a:pPr lvl="1"/>
            <a:r>
              <a:rPr lang="en-US" sz="2600" dirty="0"/>
              <a:t>Determine what actions must take place when an incident occurs</a:t>
            </a:r>
          </a:p>
        </p:txBody>
      </p:sp>
    </p:spTree>
    <p:extLst>
      <p:ext uri="{BB962C8B-B14F-4D97-AF65-F5344CB8AC3E}">
        <p14:creationId xmlns:p14="http://schemas.microsoft.com/office/powerpoint/2010/main" val="355796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Best practices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Establish time limits</a:t>
            </a:r>
          </a:p>
          <a:p>
            <a:r>
              <a:rPr lang="en-US" sz="3000" dirty="0"/>
              <a:t>Enable easy overrides</a:t>
            </a:r>
          </a:p>
          <a:p>
            <a:r>
              <a:rPr lang="en-US" sz="3000" dirty="0"/>
              <a:t>24x7 coverage</a:t>
            </a:r>
          </a:p>
          <a:p>
            <a:r>
              <a:rPr lang="en-US" sz="3000" dirty="0"/>
              <a:t>Transparency</a:t>
            </a:r>
          </a:p>
          <a:p>
            <a:r>
              <a:rPr lang="en-US" sz="3000" dirty="0"/>
              <a:t>Communication</a:t>
            </a:r>
          </a:p>
          <a:p>
            <a:r>
              <a:rPr lang="en-US" sz="3000" dirty="0"/>
              <a:t>Be aware of on-call hours</a:t>
            </a:r>
          </a:p>
        </p:txBody>
      </p:sp>
    </p:spTree>
    <p:extLst>
      <p:ext uri="{BB962C8B-B14F-4D97-AF65-F5344CB8AC3E}">
        <p14:creationId xmlns:p14="http://schemas.microsoft.com/office/powerpoint/2010/main" val="401490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On-call helps keep the app running</a:t>
            </a:r>
          </a:p>
          <a:p>
            <a:r>
              <a:rPr lang="en-US" sz="3000" dirty="0"/>
              <a:t>Keeps customers/users from being delayed too longs</a:t>
            </a:r>
          </a:p>
          <a:p>
            <a:r>
              <a:rPr lang="en-US" sz="3000" dirty="0"/>
              <a:t>Effectively make schedules </a:t>
            </a:r>
          </a:p>
          <a:p>
            <a:r>
              <a:rPr lang="en-US" sz="3000" dirty="0"/>
              <a:t>Consider automation for schedules and contacting</a:t>
            </a:r>
          </a:p>
          <a:p>
            <a:r>
              <a:rPr lang="en-US" sz="3000" dirty="0"/>
              <a:t>Follow best practices</a:t>
            </a:r>
          </a:p>
          <a:p>
            <a:r>
              <a:rPr lang="en-US" sz="3000" dirty="0"/>
              <a:t>Ensure the rotation is communicated across </a:t>
            </a:r>
            <a:r>
              <a:rPr lang="en-US" sz="3000"/>
              <a:t>the team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04890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433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Tahoma</vt:lpstr>
      <vt:lpstr>Tw Cen MT</vt:lpstr>
      <vt:lpstr>Circuit</vt:lpstr>
      <vt:lpstr>Pager Rotation Duties</vt:lpstr>
      <vt:lpstr>Topics to discuss</vt:lpstr>
      <vt:lpstr>What is “Pager Rotation Duties?”</vt:lpstr>
      <vt:lpstr>Why is it important?</vt:lpstr>
      <vt:lpstr>How can it be effective?</vt:lpstr>
      <vt:lpstr>Best practices</vt:lpstr>
      <vt:lpstr>Best practices cont…</vt:lpstr>
      <vt:lpstr>Best practices cont…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and enterprise service bus</dc:title>
  <dc:creator>Johnny Kobyluck</dc:creator>
  <cp:lastModifiedBy>Johnny Kobyluck</cp:lastModifiedBy>
  <cp:revision>62</cp:revision>
  <dcterms:created xsi:type="dcterms:W3CDTF">2020-06-14T20:00:34Z</dcterms:created>
  <dcterms:modified xsi:type="dcterms:W3CDTF">2020-08-10T01:29:52Z</dcterms:modified>
</cp:coreProperties>
</file>