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83" r:id="rId5"/>
    <p:sldId id="284" r:id="rId6"/>
    <p:sldId id="285" r:id="rId7"/>
    <p:sldId id="287" r:id="rId8"/>
    <p:sldId id="282" r:id="rId9"/>
    <p:sldId id="28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2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2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977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5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05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0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9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0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4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0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63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tP35qZ_km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DevOps automated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Jonathan Kobyluck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 3.2</a:t>
            </a:r>
          </a:p>
        </p:txBody>
      </p:sp>
    </p:spTree>
    <p:extLst>
      <p:ext uri="{BB962C8B-B14F-4D97-AF65-F5344CB8AC3E}">
        <p14:creationId xmlns:p14="http://schemas.microsoft.com/office/powerpoint/2010/main" val="413202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773-D24E-42BE-AB7D-2F89E3C9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51B8-2388-4B5B-93EF-4992D342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DevOps handbook (Gene Kim)</a:t>
            </a:r>
          </a:p>
          <a:p>
            <a:r>
              <a:rPr lang="en-US" dirty="0">
                <a:hlinkClick r:id="rId2"/>
              </a:rPr>
              <a:t>https://www.youtube.com/watch?v=otP35qZ_kmk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Topics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DevOps test automation</a:t>
            </a:r>
          </a:p>
          <a:p>
            <a:r>
              <a:rPr lang="en-US" dirty="0"/>
              <a:t>What types of tools are available for testing</a:t>
            </a:r>
          </a:p>
        </p:txBody>
      </p:sp>
    </p:spTree>
    <p:extLst>
      <p:ext uri="{BB962C8B-B14F-4D97-AF65-F5344CB8AC3E}">
        <p14:creationId xmlns:p14="http://schemas.microsoft.com/office/powerpoint/2010/main" val="15330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is </a:t>
            </a:r>
            <a:r>
              <a:rPr lang="en-US" sz="4400" dirty="0" err="1">
                <a:latin typeface="Rockwell" panose="02060603020205020403" pitchFamily="18" charset="0"/>
              </a:rPr>
              <a:t>devops</a:t>
            </a:r>
            <a:r>
              <a:rPr lang="en-US" sz="4400" dirty="0">
                <a:latin typeface="Rockwell" panose="02060603020205020403" pitchFamily="18" charset="0"/>
              </a:rPr>
              <a:t> test automation?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Allows for non-human testing</a:t>
            </a:r>
          </a:p>
          <a:p>
            <a:pPr lvl="1"/>
            <a:r>
              <a:rPr lang="en-US" sz="2600" dirty="0"/>
              <a:t>Automation requires little human interaction</a:t>
            </a:r>
          </a:p>
          <a:p>
            <a:pPr lvl="1"/>
            <a:r>
              <a:rPr lang="en-US" sz="2600" dirty="0"/>
              <a:t>Runs by itself</a:t>
            </a:r>
          </a:p>
          <a:p>
            <a:r>
              <a:rPr lang="en-US" sz="3000" dirty="0"/>
              <a:t>Helps ensure product is ready for the users</a:t>
            </a:r>
          </a:p>
          <a:p>
            <a:endParaRPr lang="en-US" sz="3000" dirty="0"/>
          </a:p>
          <a:p>
            <a:r>
              <a:rPr lang="en-US" sz="3000" dirty="0"/>
              <a:t>Many tools available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6384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Types of Tools used in 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Many different types of tools available in automated testing</a:t>
            </a:r>
          </a:p>
          <a:p>
            <a:r>
              <a:rPr lang="en-US" sz="3000" dirty="0"/>
              <a:t>Build tools</a:t>
            </a:r>
          </a:p>
          <a:p>
            <a:r>
              <a:rPr lang="en-US" sz="3000" dirty="0"/>
              <a:t>Configuration management tools</a:t>
            </a:r>
          </a:p>
          <a:p>
            <a:r>
              <a:rPr lang="en-US" sz="3000" dirty="0"/>
              <a:t>Continuous integration servers</a:t>
            </a:r>
          </a:p>
          <a:p>
            <a:r>
              <a:rPr lang="en-US" sz="3000" dirty="0"/>
              <a:t>Containerization solutions</a:t>
            </a:r>
          </a:p>
          <a:p>
            <a:r>
              <a:rPr lang="en-US" sz="3000" dirty="0"/>
              <a:t>Monitoring tools</a:t>
            </a:r>
          </a:p>
        </p:txBody>
      </p:sp>
    </p:spTree>
    <p:extLst>
      <p:ext uri="{BB962C8B-B14F-4D97-AF65-F5344CB8AC3E}">
        <p14:creationId xmlns:p14="http://schemas.microsoft.com/office/powerpoint/2010/main" val="5495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Build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Programs that automate the creation of executable applications from source code</a:t>
            </a:r>
          </a:p>
          <a:p>
            <a:r>
              <a:rPr lang="en-US" sz="3000" dirty="0"/>
              <a:t>Build tools available:</a:t>
            </a:r>
          </a:p>
          <a:p>
            <a:pPr lvl="1"/>
            <a:r>
              <a:rPr lang="en-US" sz="2600" dirty="0"/>
              <a:t>Maven</a:t>
            </a:r>
          </a:p>
          <a:p>
            <a:pPr lvl="1"/>
            <a:r>
              <a:rPr lang="en-US" sz="2600" dirty="0"/>
              <a:t>Apache Ant</a:t>
            </a:r>
          </a:p>
          <a:p>
            <a:pPr lvl="1"/>
            <a:r>
              <a:rPr lang="en-US" sz="2600" dirty="0"/>
              <a:t>Terraform</a:t>
            </a:r>
          </a:p>
          <a:p>
            <a:pPr lvl="1"/>
            <a:r>
              <a:rPr lang="en-US" sz="2600" dirty="0" err="1"/>
              <a:t>Cmake</a:t>
            </a:r>
            <a:endParaRPr lang="en-US" sz="2600" dirty="0"/>
          </a:p>
          <a:p>
            <a:pPr lvl="1"/>
            <a:r>
              <a:rPr lang="en-US" sz="2600" dirty="0"/>
              <a:t>Bower</a:t>
            </a:r>
          </a:p>
        </p:txBody>
      </p:sp>
    </p:spTree>
    <p:extLst>
      <p:ext uri="{BB962C8B-B14F-4D97-AF65-F5344CB8AC3E}">
        <p14:creationId xmlns:p14="http://schemas.microsoft.com/office/powerpoint/2010/main" val="38771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Configuration management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Systematically handling changes to a system in a way that maintains integrity over time</a:t>
            </a:r>
          </a:p>
          <a:p>
            <a:r>
              <a:rPr lang="en-US" sz="3000" dirty="0"/>
              <a:t>Configuration management tools available:</a:t>
            </a:r>
          </a:p>
          <a:p>
            <a:pPr lvl="1"/>
            <a:r>
              <a:rPr lang="en-US" sz="2600" dirty="0"/>
              <a:t>Puppet labs</a:t>
            </a:r>
          </a:p>
          <a:p>
            <a:pPr lvl="1"/>
            <a:r>
              <a:rPr lang="en-US" sz="2600" dirty="0"/>
              <a:t>Ansible</a:t>
            </a:r>
          </a:p>
          <a:p>
            <a:pPr lvl="1"/>
            <a:r>
              <a:rPr lang="en-US" sz="2600" dirty="0" err="1"/>
              <a:t>CFEngine</a:t>
            </a:r>
            <a:endParaRPr lang="en-US" sz="2600" dirty="0"/>
          </a:p>
          <a:p>
            <a:pPr lvl="1"/>
            <a:r>
              <a:rPr lang="en-US" sz="2600" dirty="0"/>
              <a:t>Chef</a:t>
            </a:r>
          </a:p>
          <a:p>
            <a:pPr lvl="1"/>
            <a:r>
              <a:rPr lang="en-US" sz="2600" dirty="0"/>
              <a:t>Salt</a:t>
            </a:r>
          </a:p>
        </p:txBody>
      </p:sp>
    </p:spTree>
    <p:extLst>
      <p:ext uri="{BB962C8B-B14F-4D97-AF65-F5344CB8AC3E}">
        <p14:creationId xmlns:p14="http://schemas.microsoft.com/office/powerpoint/2010/main" val="97285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Continuous integration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812340" cy="35417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process of build automation and code testing each time the development team makes changes to version control</a:t>
            </a:r>
          </a:p>
          <a:p>
            <a:r>
              <a:rPr lang="en-US" sz="3000" dirty="0"/>
              <a:t>Continuous integration sever tools available:</a:t>
            </a:r>
          </a:p>
          <a:p>
            <a:pPr lvl="1"/>
            <a:r>
              <a:rPr lang="en-US" sz="2600" dirty="0"/>
              <a:t>Jenkins</a:t>
            </a:r>
          </a:p>
          <a:p>
            <a:pPr lvl="1"/>
            <a:r>
              <a:rPr lang="en-US" sz="2600" dirty="0"/>
              <a:t>TeamCity</a:t>
            </a:r>
          </a:p>
          <a:p>
            <a:pPr lvl="1"/>
            <a:r>
              <a:rPr lang="en-US" sz="2600" dirty="0"/>
              <a:t>Bamboo</a:t>
            </a:r>
          </a:p>
          <a:p>
            <a:pPr lvl="1"/>
            <a:r>
              <a:rPr lang="en-US" sz="2600" dirty="0"/>
              <a:t>Buddy</a:t>
            </a:r>
          </a:p>
          <a:p>
            <a:pPr lvl="1"/>
            <a:r>
              <a:rPr lang="en-US" sz="2600" dirty="0"/>
              <a:t>GitLab CI</a:t>
            </a:r>
          </a:p>
          <a:p>
            <a:pPr lvl="1"/>
            <a:r>
              <a:rPr lang="en-US" sz="2600" dirty="0" err="1"/>
              <a:t>CircleCI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6259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1009-55B7-4FE4-804D-41F113CF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AA00-F5DF-45F4-B009-1C3910F6F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582008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Process of packaging an application along with its required libraries, frameworks, and configuration files together</a:t>
            </a:r>
          </a:p>
          <a:p>
            <a:r>
              <a:rPr lang="en-US" dirty="0"/>
              <a:t>Containerization Solutions tools available:</a:t>
            </a:r>
          </a:p>
          <a:p>
            <a:pPr lvl="1"/>
            <a:r>
              <a:rPr lang="en-US" dirty="0"/>
              <a:t>Marathon</a:t>
            </a:r>
          </a:p>
          <a:p>
            <a:pPr lvl="1"/>
            <a:r>
              <a:rPr lang="en-US" dirty="0"/>
              <a:t>Fleet</a:t>
            </a:r>
          </a:p>
          <a:p>
            <a:pPr lvl="1"/>
            <a:r>
              <a:rPr lang="en-US" dirty="0"/>
              <a:t>Swarm</a:t>
            </a:r>
          </a:p>
          <a:p>
            <a:pPr lvl="1"/>
            <a:r>
              <a:rPr lang="en-US" dirty="0"/>
              <a:t>Docker Hub</a:t>
            </a:r>
          </a:p>
          <a:p>
            <a:pPr lvl="1"/>
            <a:r>
              <a:rPr lang="en-US" dirty="0"/>
              <a:t>Packer</a:t>
            </a:r>
          </a:p>
          <a:p>
            <a:pPr lvl="1"/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27785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1009-55B7-4FE4-804D-41F113CF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AA00-F5DF-45F4-B009-1C3910F6F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582008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Lets you visualize events and get alerts in real time</a:t>
            </a:r>
          </a:p>
          <a:p>
            <a:r>
              <a:rPr lang="en-US" dirty="0"/>
              <a:t>Monitoring tools available:</a:t>
            </a:r>
          </a:p>
          <a:p>
            <a:pPr lvl="1"/>
            <a:r>
              <a:rPr lang="en-US" dirty="0"/>
              <a:t>Nagios</a:t>
            </a:r>
          </a:p>
          <a:p>
            <a:pPr lvl="1"/>
            <a:r>
              <a:rPr lang="en-US" dirty="0"/>
              <a:t>Zabbix</a:t>
            </a:r>
          </a:p>
          <a:p>
            <a:pPr lvl="1"/>
            <a:r>
              <a:rPr lang="en-US" dirty="0" err="1"/>
              <a:t>Sensu</a:t>
            </a:r>
            <a:endParaRPr lang="en-US" dirty="0"/>
          </a:p>
          <a:p>
            <a:pPr lvl="1"/>
            <a:r>
              <a:rPr lang="en-US" dirty="0"/>
              <a:t>Prometheus</a:t>
            </a:r>
          </a:p>
          <a:p>
            <a:pPr lvl="1"/>
            <a:r>
              <a:rPr lang="en-US" dirty="0" err="1"/>
              <a:t>SysDig</a:t>
            </a:r>
            <a:endParaRPr lang="en-US" dirty="0"/>
          </a:p>
          <a:p>
            <a:pPr lvl="1"/>
            <a:r>
              <a:rPr lang="en-US" dirty="0"/>
              <a:t>New Relic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528455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243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Tahoma</vt:lpstr>
      <vt:lpstr>Tw Cen MT</vt:lpstr>
      <vt:lpstr>Circuit</vt:lpstr>
      <vt:lpstr>DevOps automated testing</vt:lpstr>
      <vt:lpstr>Topics to discuss</vt:lpstr>
      <vt:lpstr>What is devops test automation?</vt:lpstr>
      <vt:lpstr>Types of Tools used in automated testing</vt:lpstr>
      <vt:lpstr>Build tools</vt:lpstr>
      <vt:lpstr>Configuration management tools</vt:lpstr>
      <vt:lpstr>Continuous integration servers</vt:lpstr>
      <vt:lpstr>Containerization solutions</vt:lpstr>
      <vt:lpstr>Monitoring tools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Service-oriented architecture and enterprise service bus</dc:title>
  <dc:creator>Johnny Kobyluck</dc:creator>
  <cp:lastModifiedBy>Johnny Kobyluck</cp:lastModifiedBy>
  <cp:revision>47</cp:revision>
  <dcterms:created xsi:type="dcterms:W3CDTF">2020-06-14T20:00:34Z</dcterms:created>
  <dcterms:modified xsi:type="dcterms:W3CDTF">2020-07-26T23:46:57Z</dcterms:modified>
</cp:coreProperties>
</file>