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4" r:id="rId6"/>
    <p:sldId id="260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978386F-BB09-40C6-B0A3-DCD8A0145F18}">
          <p14:sldIdLst>
            <p14:sldId id="256"/>
            <p14:sldId id="264"/>
            <p14:sldId id="260"/>
            <p14:sldId id="265"/>
            <p14:sldId id="266"/>
            <p14:sldId id="267"/>
            <p14:sldId id="268"/>
            <p14:sldId id="269"/>
          </p14:sldIdLst>
        </p14:section>
        <p14:section name="Untitled Section" id="{6693B8A8-80D2-4CFC-812C-6E5F5E96B086}">
          <p14:sldIdLst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5/10/2020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5/10/2020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rest-%E2%80%93-good-bad-and-ugly" TargetMode="External"/><Relationship Id="rId2" Type="http://schemas.openxmlformats.org/officeDocument/2006/relationships/hyperlink" Target="https://www.youtube.com/watch?v=Q-BpqyOT3a8&amp;t=11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nielmiessler.com/study/difference-between-uri-url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Restful </a:t>
            </a:r>
            <a:r>
              <a:rPr lang="en-US" sz="5400" dirty="0" err="1">
                <a:latin typeface="Rockwell" panose="02060603020205020403" pitchFamily="18" charset="0"/>
              </a:rPr>
              <a:t>apis</a:t>
            </a:r>
            <a:endParaRPr lang="en-US" sz="5400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Jonathan Kobyluck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Presentation 2.2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7773-D24E-42BE-AB7D-2F89E3C9B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151B8-2388-4B5B-93EF-4992D3428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RESTful Web APIs – Richardson and Amundsen</a:t>
            </a:r>
          </a:p>
          <a:p>
            <a:r>
              <a:rPr lang="en-US" dirty="0">
                <a:hlinkClick r:id="rId2"/>
              </a:rPr>
              <a:t>https://www.youtube.com/watch?v=Q-BpqyOT3a8&amp;t=11s</a:t>
            </a:r>
            <a:endParaRPr lang="en-US" dirty="0"/>
          </a:p>
          <a:p>
            <a:r>
              <a:rPr lang="en-US" dirty="0">
                <a:hlinkClick r:id="rId3"/>
              </a:rPr>
              <a:t>https://dzone.com/articles/rest-%E2%80%93-good-bad-and-ugly</a:t>
            </a:r>
            <a:endParaRPr lang="en-US" dirty="0"/>
          </a:p>
          <a:p>
            <a:r>
              <a:rPr lang="en-US" dirty="0">
                <a:hlinkClick r:id="rId4"/>
              </a:rPr>
              <a:t>https://danielmiessler.com/study/difference-between-uri-url/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381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Topics to discuss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are RESTful APIs?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are they used?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Website communications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advantages of RESTful APIs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disadvantages of RESTful APIs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differences between a URI and URL</a:t>
            </a:r>
          </a:p>
        </p:txBody>
      </p:sp>
    </p:spTree>
    <p:extLst>
      <p:ext uri="{BB962C8B-B14F-4D97-AF65-F5344CB8AC3E}">
        <p14:creationId xmlns:p14="http://schemas.microsoft.com/office/powerpoint/2010/main" val="1533063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What are restful </a:t>
            </a:r>
            <a:r>
              <a:rPr lang="en-US" sz="4400" dirty="0" err="1">
                <a:latin typeface="Rockwell" panose="02060603020205020403" pitchFamily="18" charset="0"/>
              </a:rPr>
              <a:t>apis</a:t>
            </a:r>
            <a:r>
              <a:rPr lang="en-US" sz="4400" dirty="0">
                <a:latin typeface="Rockwell" panose="02060603020205020403" pitchFamily="18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812340" cy="3541714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REST treats objects as resources that can be created or destroyed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 stands for Application Program Interface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APIs are basically the messenger between the client and server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REST, HTTP requests are what the APIs carry between the client and server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They can be referred to as RESTful APIs or REST APIs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RESTful APIs just describes APIs that conform to REST constraints</a:t>
            </a:r>
          </a:p>
        </p:txBody>
      </p:sp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How are restful </a:t>
            </a:r>
            <a:r>
              <a:rPr lang="en-US" sz="4400" dirty="0" err="1">
                <a:latin typeface="Rockwell" panose="02060603020205020403" pitchFamily="18" charset="0"/>
              </a:rPr>
              <a:t>apis</a:t>
            </a:r>
            <a:r>
              <a:rPr lang="en-US" sz="4400" dirty="0">
                <a:latin typeface="Rockwell" panose="02060603020205020403" pitchFamily="18" charset="0"/>
              </a:rPr>
              <a:t>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812340" cy="3541714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They are used by submitting requests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Most common requests are HTTP Methods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Most common methods are GET, POST, PUT, &amp; DELETE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HTTP Methods direct the action that the server should take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Endpoints are specified to access/update the data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Authentication can be used to ensure authorized requests</a:t>
            </a:r>
          </a:p>
        </p:txBody>
      </p:sp>
    </p:spTree>
    <p:extLst>
      <p:ext uri="{BB962C8B-B14F-4D97-AF65-F5344CB8AC3E}">
        <p14:creationId xmlns:p14="http://schemas.microsoft.com/office/powerpoint/2010/main" val="430805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Website communications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524CCB-6F52-4866-8BD4-B92F727143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52877" y="2390862"/>
            <a:ext cx="8261711" cy="3020037"/>
          </a:xfrm>
        </p:spPr>
      </p:pic>
    </p:spTree>
    <p:extLst>
      <p:ext uri="{BB962C8B-B14F-4D97-AF65-F5344CB8AC3E}">
        <p14:creationId xmlns:p14="http://schemas.microsoft.com/office/powerpoint/2010/main" val="2157427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Advantages of restful </a:t>
            </a:r>
            <a:r>
              <a:rPr lang="en-US" sz="4400" dirty="0" err="1">
                <a:latin typeface="Rockwell" panose="02060603020205020403" pitchFamily="18" charset="0"/>
              </a:rPr>
              <a:t>apis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812340" cy="3541714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Easy to integrate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Supports many languages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JSON supported, which is a common language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Uses HTTP requests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is stateless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is scalable </a:t>
            </a:r>
          </a:p>
        </p:txBody>
      </p:sp>
    </p:spTree>
    <p:extLst>
      <p:ext uri="{BB962C8B-B14F-4D97-AF65-F5344CB8AC3E}">
        <p14:creationId xmlns:p14="http://schemas.microsoft.com/office/powerpoint/2010/main" val="3279829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Disadvantages of restful </a:t>
            </a:r>
            <a:r>
              <a:rPr lang="en-US" sz="4400" dirty="0" err="1">
                <a:latin typeface="Rockwell" panose="02060603020205020403" pitchFamily="18" charset="0"/>
              </a:rPr>
              <a:t>apis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812340" cy="3541714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Susceptible to problems of architectural language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 utilized to its advantage in “lo-rest” (just GET and POST)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lose ability to maintain state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Will be bound by constraints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 latency in request processing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Learning curve for new developers may be steep</a:t>
            </a:r>
          </a:p>
        </p:txBody>
      </p:sp>
    </p:spTree>
    <p:extLst>
      <p:ext uri="{BB962C8B-B14F-4D97-AF65-F5344CB8AC3E}">
        <p14:creationId xmlns:p14="http://schemas.microsoft.com/office/powerpoint/2010/main" val="3953490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differences between a URI and URL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812340" cy="3541714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URI identifies a specific resource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can include a page, book, or document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URL tells you how to access the resources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http, ftp, etc. is present as a URL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These are also URI’s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URI encompasses the URL</a:t>
            </a:r>
          </a:p>
        </p:txBody>
      </p:sp>
    </p:spTree>
    <p:extLst>
      <p:ext uri="{BB962C8B-B14F-4D97-AF65-F5344CB8AC3E}">
        <p14:creationId xmlns:p14="http://schemas.microsoft.com/office/powerpoint/2010/main" val="1182603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333376"/>
            <a:ext cx="9905999" cy="3541714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RESTful APIs are a set of constraints for handling client/server communication</a:t>
            </a:r>
          </a:p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They are used for submitting requests that return responses</a:t>
            </a:r>
          </a:p>
          <a:p>
            <a:pPr lvl="0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Its easy to integrate and uses common languages</a:t>
            </a:r>
          </a:p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Disadvantages include high latency and learning curve for new developers</a:t>
            </a:r>
          </a:p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URI encompasses the URL</a:t>
            </a:r>
          </a:p>
        </p:txBody>
      </p:sp>
    </p:spTree>
    <p:extLst>
      <p:ext uri="{BB962C8B-B14F-4D97-AF65-F5344CB8AC3E}">
        <p14:creationId xmlns:p14="http://schemas.microsoft.com/office/powerpoint/2010/main" val="8648832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866CFD-F94E-4AE5-ACEA-86FEC0F48A10}">
  <ds:schemaRefs>
    <ds:schemaRef ds:uri="16c05727-aa75-4e4a-9b5f-8a80a1165891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terms/"/>
    <ds:schemaRef ds:uri="http://www.w3.org/XML/1998/namespace"/>
    <ds:schemaRef ds:uri="71af3243-3dd4-4a8d-8c0d-dd76da1f02a5"/>
    <ds:schemaRef ds:uri="http://schemas.microsoft.com/office/infopath/2007/PartnerControl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384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Rockwell</vt:lpstr>
      <vt:lpstr>Tahoma</vt:lpstr>
      <vt:lpstr>Tw Cen MT</vt:lpstr>
      <vt:lpstr>Circuit</vt:lpstr>
      <vt:lpstr>Restful apis</vt:lpstr>
      <vt:lpstr>Topics to discuss</vt:lpstr>
      <vt:lpstr>What are restful apis?</vt:lpstr>
      <vt:lpstr>How are restful apis used?</vt:lpstr>
      <vt:lpstr>Website communications</vt:lpstr>
      <vt:lpstr>Advantages of restful apis</vt:lpstr>
      <vt:lpstr>Disadvantages of restful apis</vt:lpstr>
      <vt:lpstr>The differences between a URI and URL</vt:lpstr>
      <vt:lpstr>Summary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2020-05-11T01:46:17Z</dcterms:created>
  <dcterms:modified xsi:type="dcterms:W3CDTF">2020-05-11T04:43:41Z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