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84" r:id="rId6"/>
    <p:sldId id="268" r:id="rId7"/>
    <p:sldId id="285" r:id="rId8"/>
    <p:sldId id="280" r:id="rId9"/>
    <p:sldId id="28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Dce0e3Ue4" TargetMode="External"/><Relationship Id="rId2" Type="http://schemas.openxmlformats.org/officeDocument/2006/relationships/hyperlink" Target="https://www.youtube.com/watch?v=t4-416mg6i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auth.com/oauth2-servers/differences-between-oauth-1-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Open authentication (</a:t>
            </a:r>
            <a:r>
              <a:rPr lang="en-US" sz="5400" dirty="0" err="1">
                <a:latin typeface="Rockwell" panose="02060603020205020403" pitchFamily="18" charset="0"/>
              </a:rPr>
              <a:t>oauth</a:t>
            </a:r>
            <a:r>
              <a:rPr lang="en-US" sz="54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9.2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https://www.youtube.com/watch?v=t4-416mg6iU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https://www.youtube.com/watch?v=SXDce0e3Ue4</a:t>
            </a:r>
            <a:endParaRPr lang="en-US" dirty="0"/>
          </a:p>
          <a:p>
            <a:r>
              <a:rPr lang="en-US" dirty="0">
                <a:hlinkClick r:id="rId4"/>
              </a:rPr>
              <a:t>https://www.oauth.com/oauth2-servers/differences-between-oauth-1-2/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OAuth is</a:t>
            </a:r>
          </a:p>
          <a:p>
            <a:r>
              <a:rPr lang="en-US" dirty="0"/>
              <a:t>How OAuth works</a:t>
            </a:r>
          </a:p>
          <a:p>
            <a:r>
              <a:rPr lang="en-US" dirty="0"/>
              <a:t>History of OAuth (1.0 versus 2.0)</a:t>
            </a:r>
          </a:p>
          <a:p>
            <a:r>
              <a:rPr lang="en-US" dirty="0"/>
              <a:t>Why OAuth is popular</a:t>
            </a:r>
          </a:p>
          <a:p>
            <a:r>
              <a:rPr lang="en-US" dirty="0"/>
              <a:t>End to end data flow of an OAuth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OAuth is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OAuth is used for authorization</a:t>
            </a:r>
          </a:p>
          <a:p>
            <a:pPr lvl="1"/>
            <a:r>
              <a:rPr lang="en-US" sz="2800" dirty="0"/>
              <a:t>Not authentication</a:t>
            </a:r>
          </a:p>
          <a:p>
            <a:pPr lvl="1"/>
            <a:r>
              <a:rPr lang="en-US" sz="2800" dirty="0"/>
              <a:t>A way to give permission without giving credentials</a:t>
            </a:r>
          </a:p>
          <a:p>
            <a:pPr lvl="1"/>
            <a:r>
              <a:rPr lang="en-US" sz="2800" dirty="0"/>
              <a:t>Uses two types of tokens</a:t>
            </a:r>
          </a:p>
          <a:p>
            <a:pPr lvl="2"/>
            <a:r>
              <a:rPr lang="en-US" sz="2600" dirty="0"/>
              <a:t>Request token</a:t>
            </a:r>
          </a:p>
          <a:p>
            <a:pPr lvl="2"/>
            <a:r>
              <a:rPr lang="en-US" sz="26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D871A9-AD29-4446-B8EA-C6C7B01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OAuth works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assumption including user, service, and 3</a:t>
            </a:r>
            <a:r>
              <a:rPr 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party app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installs app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requests access to user’s service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agrees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asks service for request token</a:t>
            </a:r>
          </a:p>
        </p:txBody>
      </p:sp>
    </p:spTree>
    <p:extLst>
      <p:ext uri="{BB962C8B-B14F-4D97-AF65-F5344CB8AC3E}">
        <p14:creationId xmlns:p14="http://schemas.microsoft.com/office/powerpoint/2010/main" val="4308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D871A9-AD29-4446-B8EA-C6C7B01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OAuth works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continued…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sends token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sends token to user to authorize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tells service to authorize token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sends user authorized token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sends app authorized token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sends request token, asking for access token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sends back access token</a:t>
            </a:r>
          </a:p>
        </p:txBody>
      </p:sp>
    </p:spTree>
    <p:extLst>
      <p:ext uri="{BB962C8B-B14F-4D97-AF65-F5344CB8AC3E}">
        <p14:creationId xmlns:p14="http://schemas.microsoft.com/office/powerpoint/2010/main" val="2458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History of OAuth (1.0 versus 2.0)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4B84B-FF48-4DF0-8D75-9707BA65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676698"/>
            <a:ext cx="9415754" cy="311450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Largely based on two existing proprietary protocols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Flickr’s authorization protocol	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Google’s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AuthSub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by considering the way a web client application interacts with the inbound and outbound messages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Mandates that the client must generate a signature on every API call to the server resource using the token secret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Can’t contain expiration time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817F6A-0B53-4296-AB7E-301C0869552E}"/>
              </a:ext>
            </a:extLst>
          </p:cNvPr>
          <p:cNvSpPr txBox="1">
            <a:spLocks/>
          </p:cNvSpPr>
          <p:nvPr/>
        </p:nvSpPr>
        <p:spPr>
          <a:xfrm>
            <a:off x="1141413" y="1950430"/>
            <a:ext cx="4627620" cy="52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OAuth 1.0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BC9E-6A87-44D4-A9BE-18A6CF99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History of </a:t>
            </a:r>
            <a:r>
              <a:rPr lang="en-US" sz="4400" dirty="0" err="1"/>
              <a:t>Oauth</a:t>
            </a:r>
            <a:r>
              <a:rPr lang="en-US" sz="4400" dirty="0"/>
              <a:t> (1.0 versus 2.0)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8EFC1F-E706-465F-AA40-BC6AF7BD4B80}"/>
              </a:ext>
            </a:extLst>
          </p:cNvPr>
          <p:cNvSpPr txBox="1">
            <a:spLocks/>
          </p:cNvSpPr>
          <p:nvPr/>
        </p:nvSpPr>
        <p:spPr>
          <a:xfrm>
            <a:off x="1141413" y="2648789"/>
            <a:ext cx="8900362" cy="3114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rewrite from the ground up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backwards compatible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by major sites such as Facebook, Salesforce, Google, etc.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Clearly defines the roles for all parties involved in the communication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Offers a refresh token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 neither the client nor the server to generate any signature for securing the messages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CAB114-DF90-4441-AE92-B15A44048579}"/>
              </a:ext>
            </a:extLst>
          </p:cNvPr>
          <p:cNvSpPr txBox="1">
            <a:spLocks/>
          </p:cNvSpPr>
          <p:nvPr/>
        </p:nvSpPr>
        <p:spPr>
          <a:xfrm>
            <a:off x="1141413" y="1947459"/>
            <a:ext cx="4627620" cy="52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Oauth</a:t>
            </a:r>
            <a:r>
              <a:rPr lang="en-US" sz="2800" dirty="0"/>
              <a:t> 2.0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5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Why OAuth is popular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4B84B-FF48-4DF0-8D75-9707BA65B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secure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enter password to app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enter password to the service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great within first-party apps, as well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is a great example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73535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1009-55B7-4FE4-804D-41F113C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AA00-F5DF-45F4-B009-1C3910F6F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582008" cy="3541714"/>
          </a:xfrm>
        </p:spPr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is used to authorize apps to use services</a:t>
            </a:r>
          </a:p>
          <a:p>
            <a:r>
              <a:rPr lang="en-US" dirty="0"/>
              <a:t> Uses tokens for authorization</a:t>
            </a:r>
          </a:p>
          <a:p>
            <a:r>
              <a:rPr lang="en-US" dirty="0" err="1"/>
              <a:t>Oauth</a:t>
            </a:r>
            <a:r>
              <a:rPr lang="en-US" dirty="0"/>
              <a:t> 2.0 upgraded 1.0’s original goals</a:t>
            </a:r>
          </a:p>
          <a:p>
            <a:r>
              <a:rPr lang="en-US" dirty="0"/>
              <a:t>Can be used for first party</a:t>
            </a:r>
          </a:p>
          <a:p>
            <a:r>
              <a:rPr lang="en-US" dirty="0"/>
              <a:t>Used by many major sites</a:t>
            </a:r>
          </a:p>
          <a:p>
            <a:r>
              <a:rPr lang="en-US" dirty="0"/>
              <a:t>Clearly </a:t>
            </a:r>
            <a:r>
              <a:rPr lang="en-US"/>
              <a:t>defined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376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Open authentication (oauth)</vt:lpstr>
      <vt:lpstr>Topics to discuss</vt:lpstr>
      <vt:lpstr>What OAuth is</vt:lpstr>
      <vt:lpstr>How OAuth works</vt:lpstr>
      <vt:lpstr>How OAuth works</vt:lpstr>
      <vt:lpstr>History of OAuth (1.0 versus 2.0)</vt:lpstr>
      <vt:lpstr>History of Oauth (1.0 versus 2.0) </vt:lpstr>
      <vt:lpstr>Why OAuth is popular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21</cp:revision>
  <dcterms:created xsi:type="dcterms:W3CDTF">2020-06-14T20:00:34Z</dcterms:created>
  <dcterms:modified xsi:type="dcterms:W3CDTF">2020-06-29T03:37:04Z</dcterms:modified>
</cp:coreProperties>
</file>