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8386F-BB09-40C6-B0A3-DCD8A0145F18}">
          <p14:sldIdLst>
            <p14:sldId id="256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luebound.com/resources/blog/overview-of-json-api" TargetMode="External"/><Relationship Id="rId2" Type="http://schemas.openxmlformats.org/officeDocument/2006/relationships/hyperlink" Target="https://nordicapis.com/the-benefits-of-using-json-ap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4.2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Web APIs – Richardson and Amundsen</a:t>
            </a:r>
          </a:p>
          <a:p>
            <a:r>
              <a:rPr lang="en-US" dirty="0">
                <a:hlinkClick r:id="rId2"/>
              </a:rPr>
              <a:t>https://nordicapis.com/the-benefits-of-using-json-api/</a:t>
            </a:r>
            <a:endParaRPr lang="en-US" dirty="0"/>
          </a:p>
          <a:p>
            <a:r>
              <a:rPr lang="en-US" dirty="0">
                <a:hlinkClick r:id="rId3"/>
              </a:rPr>
              <a:t>https://www.valuebound.com/resources/blog/overview-of-json-api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JSON API’s?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they differ from SOAP API’s?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request Header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request Body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response Body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json </a:t>
            </a:r>
            <a:r>
              <a:rPr lang="en-US" sz="4400" dirty="0" err="1">
                <a:latin typeface="Rockwell" panose="02060603020205020403" pitchFamily="18" charset="0"/>
              </a:rPr>
              <a:t>api’s</a:t>
            </a:r>
            <a:r>
              <a:rPr lang="en-US" sz="4400" dirty="0">
                <a:latin typeface="Rockwell" panose="020606030202050204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specification for building API’s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encoding scheme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make JSON response formatting more consistent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works with HTTP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a wire protocol for fetching and updating over HTTP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Denotes how resources are called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is an object and SOAP is a protocol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cannot communicate to servers or browsers by itself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maintains XML format while JSON maintains key value pair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contains only the message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can connect to app in remote location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cannot use SOAP but SOAP can use JSON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D871A9-AD29-4446-B8EA-C6C7B01C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How do they differ from soap </a:t>
            </a:r>
            <a:r>
              <a:rPr lang="en-US" dirty="0" err="1"/>
              <a:t>api’s</a:t>
            </a:r>
            <a:r>
              <a:rPr lang="en-US" dirty="0"/>
              <a:t>?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Json request header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4B84B-FF48-4DF0-8D75-9707BA65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Headers have 2 sets of responsibilities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responsibilities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responsibilities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contains a string used to authenticate requests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headers may include: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Cache-Control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If-Match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If-None-Match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Json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body declares the details of the request.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stated right below the header within curly braces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can contain strings and objects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typically used with “create” and “update” operations including: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32798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response follows a request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defined by its HTTP status code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Codes include:</a:t>
            </a:r>
          </a:p>
          <a:p>
            <a:pPr lvl="3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 – OK</a:t>
            </a:r>
          </a:p>
          <a:p>
            <a:pPr lvl="3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400 – Bad request</a:t>
            </a:r>
          </a:p>
          <a:p>
            <a:pPr lvl="3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404 – Not found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is primarily returned back in the body 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Although, seldomly it can be in the header</a:t>
            </a: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826F46-8415-46E0-B351-D5FC6BEF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Json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9534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json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compound documents that allow servers to respond to requests with related resources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JSON:API is technically a specification on how to handle the data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highly efficient in handling requests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ease to use and learn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Caching is easily handled due to being a part of http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basic and can handle great functionality without heavy complexity</a:t>
            </a:r>
          </a:p>
        </p:txBody>
      </p:sp>
    </p:spTree>
    <p:extLst>
      <p:ext uri="{BB962C8B-B14F-4D97-AF65-F5344CB8AC3E}">
        <p14:creationId xmlns:p14="http://schemas.microsoft.com/office/powerpoint/2010/main" val="11826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3376"/>
            <a:ext cx="9905999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JSON:API is a specification for building APIs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works great with HTTP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HTTP requests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HTTP status codes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uses a Header and Body communicate requests and responses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simple and easy to learn and use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highly efficient way of handling requests and responses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395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JSON</vt:lpstr>
      <vt:lpstr>Topics to discuss</vt:lpstr>
      <vt:lpstr>What are json api’s?</vt:lpstr>
      <vt:lpstr>How do they differ from soap api’s?</vt:lpstr>
      <vt:lpstr>Json request header</vt:lpstr>
      <vt:lpstr>Json request body</vt:lpstr>
      <vt:lpstr>Json response body</vt:lpstr>
      <vt:lpstr>Other json api info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2020-05-11T01:46:17Z</dcterms:created>
  <dcterms:modified xsi:type="dcterms:W3CDTF">2020-05-28T16:45:25Z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