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4" r:id="rId11"/>
    <p:sldId id="275" r:id="rId12"/>
    <p:sldId id="27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Hypermedia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6.2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Web APIs – Richardson and Amundsen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the business use case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the ROI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7-step design procedure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Describe the 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business use case describes a sequence of actions performed in a business that produces a result of observable value to an individual actor of the business</a:t>
            </a:r>
          </a:p>
          <a:p>
            <a:pPr lvl="1"/>
            <a:r>
              <a:rPr lang="en-US" dirty="0"/>
              <a:t>Defines the complete workflow that produces the desired results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a few keywords: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use case instance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individual actor</a:t>
            </a:r>
          </a:p>
          <a:p>
            <a:pPr lvl="2"/>
            <a:r>
              <a:rPr lang="en-US" dirty="0"/>
              <a:t>A result o observable value</a:t>
            </a:r>
          </a:p>
        </p:txBody>
      </p:sp>
    </p:spTree>
    <p:extLst>
      <p:ext uri="{BB962C8B-B14F-4D97-AF65-F5344CB8AC3E}">
        <p14:creationId xmlns:p14="http://schemas.microsoft.com/office/powerpoint/2010/main" val="34638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D871A9-AD29-4446-B8EA-C6C7B01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Identify the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ROI = Return on Investment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Gives security in producing a successful project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 utmost concentration on the project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you put into it is what you’ll receive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 more, receive more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yourself and you’ll be rewarded</a:t>
            </a:r>
          </a:p>
        </p:txBody>
      </p:sp>
    </p:spTree>
    <p:extLst>
      <p:ext uri="{BB962C8B-B14F-4D97-AF65-F5344CB8AC3E}">
        <p14:creationId xmlns:p14="http://schemas.microsoft.com/office/powerpoint/2010/main" val="43080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7-step design procedure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4B84B-FF48-4DF0-8D75-9707BA65B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the Semantic Descriptors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 a State Diagram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Reconcile Names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Media 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 Profile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2157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anchor="ctr">
            <a:normAutofit/>
          </a:bodyPr>
          <a:lstStyle/>
          <a:p>
            <a:r>
              <a:rPr lang="en-US" dirty="0"/>
              <a:t>7-steps explained…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95D3F4-0B71-4314-A953-7B6DE4A0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4409533" cy="685800"/>
          </a:xfrm>
        </p:spPr>
        <p:txBody>
          <a:bodyPr/>
          <a:lstStyle/>
          <a:p>
            <a:r>
              <a:rPr lang="en-US" dirty="0"/>
              <a:t>1. List the semantic Descriptors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6C4F52-0E9B-431B-B8F0-933FE69645A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4425859" cy="2430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List everything your client might want out of your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Form them into 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Group the descriptors together in a way that makes sense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B310D05-BD4A-47B6-84BB-FD03A241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3183" y="2674463"/>
            <a:ext cx="4410008" cy="685800"/>
          </a:xfrm>
        </p:spPr>
        <p:txBody>
          <a:bodyPr/>
          <a:lstStyle/>
          <a:p>
            <a:r>
              <a:rPr lang="en-US" dirty="0"/>
              <a:t>2. Draw a state diagram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4245B28-D09C-45EB-BDA3-EA710B5E8F8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638225" y="3360263"/>
            <a:ext cx="4425858" cy="2430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Draw a diagram that has boxes to represent one kind of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them together using arrows that would feel natural to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Arrows are your state transitions</a:t>
            </a:r>
          </a:p>
        </p:txBody>
      </p:sp>
    </p:spTree>
    <p:extLst>
      <p:ext uri="{BB962C8B-B14F-4D97-AF65-F5344CB8AC3E}">
        <p14:creationId xmlns:p14="http://schemas.microsoft.com/office/powerpoint/2010/main" val="32798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anchor="ctr">
            <a:normAutofit/>
          </a:bodyPr>
          <a:lstStyle/>
          <a:p>
            <a:r>
              <a:rPr lang="en-US" dirty="0"/>
              <a:t>7-steps explained…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95D3F4-0B71-4314-A953-7B6DE4A0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4409533" cy="685800"/>
          </a:xfrm>
        </p:spPr>
        <p:txBody>
          <a:bodyPr/>
          <a:lstStyle/>
          <a:p>
            <a:r>
              <a:rPr lang="en-US" dirty="0"/>
              <a:t>3. Reconcile names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6C4F52-0E9B-431B-B8F0-933FE69645A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4425859" cy="2430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Try to reconcile your magic strings with strings from existing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 required but people like to deal with humans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B310D05-BD4A-47B6-84BB-FD03A241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3183" y="2674463"/>
            <a:ext cx="4410008" cy="685800"/>
          </a:xfrm>
        </p:spPr>
        <p:txBody>
          <a:bodyPr/>
          <a:lstStyle/>
          <a:p>
            <a:r>
              <a:rPr lang="en-US" dirty="0"/>
              <a:t>4. Choose a media type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4245B28-D09C-45EB-BDA3-EA710B5E8F8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638225" y="3360263"/>
            <a:ext cx="4425858" cy="2430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Although not required, you should consider </a:t>
            </a:r>
            <a:r>
              <a:rPr lang="en-US" sz="1800" dirty="0" err="1"/>
              <a:t>Collection+JSON</a:t>
            </a:r>
            <a:r>
              <a:rPr lang="en-US" sz="1800" dirty="0"/>
              <a:t>, </a:t>
            </a:r>
            <a:r>
              <a:rPr lang="en-US" sz="1800" dirty="0" err="1"/>
              <a:t>AtomPub</a:t>
            </a:r>
            <a:r>
              <a:rPr lang="en-US" sz="1800" dirty="0"/>
              <a:t>, or OData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Keep things simple and don’t make a mess of the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JSON cannot be used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Collection+JSON</a:t>
            </a:r>
            <a:r>
              <a:rPr lang="en-US" sz="1800" dirty="0"/>
              <a:t> is a strong choice</a:t>
            </a:r>
          </a:p>
        </p:txBody>
      </p:sp>
    </p:spTree>
    <p:extLst>
      <p:ext uri="{BB962C8B-B14F-4D97-AF65-F5344CB8AC3E}">
        <p14:creationId xmlns:p14="http://schemas.microsoft.com/office/powerpoint/2010/main" val="177511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anchor="ctr">
            <a:normAutofit/>
          </a:bodyPr>
          <a:lstStyle/>
          <a:p>
            <a:r>
              <a:rPr lang="en-US" dirty="0"/>
              <a:t>7-steps explained…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95D3F4-0B71-4314-A953-7B6DE4A0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4409533" cy="685800"/>
          </a:xfrm>
        </p:spPr>
        <p:txBody>
          <a:bodyPr/>
          <a:lstStyle/>
          <a:p>
            <a:r>
              <a:rPr lang="en-US" dirty="0"/>
              <a:t>5. Write a profile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6C4F52-0E9B-431B-B8F0-933FE69645A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4425859" cy="2430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 a link to 1 or more profiles when adding in the Content-Type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can a and ALPS document, JSON-LD context , or a web pages that uses XMDP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human-readable, looks like traditional API documentation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B310D05-BD4A-47B6-84BB-FD03A241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3183" y="2674463"/>
            <a:ext cx="4410008" cy="685800"/>
          </a:xfrm>
        </p:spPr>
        <p:txBody>
          <a:bodyPr/>
          <a:lstStyle/>
          <a:p>
            <a:r>
              <a:rPr lang="en-US" dirty="0"/>
              <a:t>6. implementation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4245B28-D09C-45EB-BDA3-EA710B5E8F8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638225" y="3360263"/>
            <a:ext cx="4425858" cy="2430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Most time in this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Depends on your framework and language on speed through this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Should o straightforward of you are prepared</a:t>
            </a:r>
          </a:p>
        </p:txBody>
      </p:sp>
    </p:spTree>
    <p:extLst>
      <p:ext uri="{BB962C8B-B14F-4D97-AF65-F5344CB8AC3E}">
        <p14:creationId xmlns:p14="http://schemas.microsoft.com/office/powerpoint/2010/main" val="270490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anchor="ctr">
            <a:normAutofit/>
          </a:bodyPr>
          <a:lstStyle/>
          <a:p>
            <a:r>
              <a:rPr lang="en-US" dirty="0"/>
              <a:t>7-steps explained…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95D3F4-0B71-4314-A953-7B6DE4A0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4409533" cy="685800"/>
          </a:xfrm>
        </p:spPr>
        <p:txBody>
          <a:bodyPr/>
          <a:lstStyle/>
          <a:p>
            <a:r>
              <a:rPr lang="en-US" dirty="0"/>
              <a:t>7. publication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6C4F52-0E9B-431B-B8F0-933FE69645A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4425859" cy="243093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start this, know where your “Home Page” comes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Publish the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Most likely shouldn’t have to register new media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Register new link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Last step I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Review all last steps to ensure followed properly</a:t>
            </a:r>
          </a:p>
        </p:txBody>
      </p:sp>
    </p:spTree>
    <p:extLst>
      <p:ext uri="{BB962C8B-B14F-4D97-AF65-F5344CB8AC3E}">
        <p14:creationId xmlns:p14="http://schemas.microsoft.com/office/powerpoint/2010/main" val="268801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Hypermedia design</vt:lpstr>
      <vt:lpstr>Topics to discuss</vt:lpstr>
      <vt:lpstr>Describe the business use case</vt:lpstr>
      <vt:lpstr>Identify the ROI</vt:lpstr>
      <vt:lpstr>7-step design procedure</vt:lpstr>
      <vt:lpstr>7-steps explained…</vt:lpstr>
      <vt:lpstr>7-steps explained…</vt:lpstr>
      <vt:lpstr>7-steps explained…</vt:lpstr>
      <vt:lpstr>7-steps explained…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2020-06-07T22:30:22Z</dcterms:created>
  <dcterms:modified xsi:type="dcterms:W3CDTF">2020-06-08T04:17:43Z</dcterms:modified>
</cp:coreProperties>
</file>