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83" r:id="rId5"/>
    <p:sldId id="288" r:id="rId6"/>
    <p:sldId id="284" r:id="rId7"/>
    <p:sldId id="285" r:id="rId8"/>
    <p:sldId id="287" r:id="rId9"/>
    <p:sldId id="28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donethis.com/two-pizza-team/" TargetMode="External"/><Relationship Id="rId2" Type="http://schemas.openxmlformats.org/officeDocument/2006/relationships/hyperlink" Target="https://www.youtube.com/watch?v=vYpJAcAjPl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askmanager.com/blog/how-jeff-bezos-2-pizza-rule-affects-productivity-in-todays-industr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Two-pizza team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2.2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https://www.youtube.com/watch?v=vYpJAcAjPlI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http://blog.idonethis.com/two-pizza-team/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“Two-Pizza Team?”</a:t>
            </a:r>
          </a:p>
          <a:p>
            <a:r>
              <a:rPr lang="en-US" dirty="0"/>
              <a:t>What communication is like without this concept</a:t>
            </a:r>
          </a:p>
          <a:p>
            <a:r>
              <a:rPr lang="en-US" dirty="0"/>
              <a:t>What are it’s advantages/disadvantages?</a:t>
            </a:r>
          </a:p>
          <a:p>
            <a:r>
              <a:rPr lang="en-US" dirty="0"/>
              <a:t>Why is it successful?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the “Two-Pizza Team?”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This concept was created by Jeff Bezos (Amazon’s Founder and CEO)</a:t>
            </a:r>
          </a:p>
          <a:p>
            <a:r>
              <a:rPr lang="en-US" sz="3000" dirty="0"/>
              <a:t>Not a fan of large team communications</a:t>
            </a:r>
          </a:p>
          <a:p>
            <a:r>
              <a:rPr lang="en-US" sz="3000" dirty="0"/>
              <a:t>“Two-Pizza Teams” are teams that are small enough to eat 2 regular-sized pizzas</a:t>
            </a:r>
          </a:p>
          <a:p>
            <a:r>
              <a:rPr lang="en-US" sz="3000" dirty="0"/>
              <a:t>Generally around 5-8 people</a:t>
            </a:r>
          </a:p>
          <a:p>
            <a:r>
              <a:rPr lang="en-US" sz="3000" dirty="0"/>
              <a:t>Keeps the communication avenues to a minimum</a:t>
            </a:r>
          </a:p>
          <a:p>
            <a:r>
              <a:rPr lang="en-US" sz="3000" dirty="0"/>
              <a:t>Keeps the team efficient</a:t>
            </a:r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communication is like without this concept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Creating too many avenues for communication requirements can hinder productivity</a:t>
            </a:r>
          </a:p>
          <a:p>
            <a:r>
              <a:rPr lang="en-US" sz="3000" dirty="0"/>
              <a:t>The efficiency drops drastically the more people added to the team</a:t>
            </a:r>
          </a:p>
          <a:p>
            <a:r>
              <a:rPr lang="en-US" sz="3000" dirty="0"/>
              <a:t>The lines of communication can be calculated with a simple equation</a:t>
            </a:r>
          </a:p>
          <a:p>
            <a:pPr lvl="1"/>
            <a:r>
              <a:rPr lang="en-US" sz="2600" dirty="0"/>
              <a:t>n(n-1)/2</a:t>
            </a:r>
          </a:p>
          <a:p>
            <a:r>
              <a:rPr lang="en-US" sz="3000" dirty="0"/>
              <a:t>This means a team of 5 would have 10 lines of communication</a:t>
            </a:r>
          </a:p>
          <a:p>
            <a:r>
              <a:rPr lang="en-US" sz="3000" dirty="0"/>
              <a:t>But then a team of 10 has 45 lines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495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What communication looks like the more people you add to the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B35A77-3B17-4BEE-83AF-F93C049D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07" y="2097088"/>
            <a:ext cx="7145300" cy="41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32426-521F-4926-860C-36885BBC1FAE}"/>
              </a:ext>
            </a:extLst>
          </p:cNvPr>
          <p:cNvSpPr txBox="1"/>
          <p:nvPr/>
        </p:nvSpPr>
        <p:spPr>
          <a:xfrm>
            <a:off x="1236807" y="6271781"/>
            <a:ext cx="7013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Sourced from </a:t>
            </a:r>
            <a:r>
              <a:rPr lang="en-US" sz="1100" dirty="0">
                <a:hlinkClick r:id="rId3"/>
              </a:rPr>
              <a:t>https://www.ntaskmanager.com/blog/how-jeff-bezos-2-pizza-rule-affects-productivity-in-todays-industry/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436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are the Advantages/disadvantages?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As you can see, the advantages are pretty apparent</a:t>
            </a:r>
          </a:p>
          <a:p>
            <a:r>
              <a:rPr lang="en-US" sz="3000" dirty="0"/>
              <a:t>Communication requirements reduce </a:t>
            </a:r>
          </a:p>
          <a:p>
            <a:r>
              <a:rPr lang="en-US" sz="3000" dirty="0"/>
              <a:t>Efficiency increases</a:t>
            </a:r>
          </a:p>
          <a:p>
            <a:r>
              <a:rPr lang="en-US" sz="3000" dirty="0"/>
              <a:t>Productivity increases</a:t>
            </a:r>
          </a:p>
          <a:p>
            <a:r>
              <a:rPr lang="en-US" sz="3000" dirty="0"/>
              <a:t>One disadvantage would be a change in the team’s approach can take time to adapt to new concept</a:t>
            </a:r>
          </a:p>
          <a:p>
            <a:r>
              <a:rPr lang="en-US" sz="3000" dirty="0"/>
              <a:t>Efficiency might not improve right away once the team changes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771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is it successful?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It is successful because it increases productivity</a:t>
            </a:r>
          </a:p>
          <a:p>
            <a:r>
              <a:rPr lang="en-US" sz="3000" dirty="0"/>
              <a:t>Reduces the lines of communication</a:t>
            </a:r>
          </a:p>
          <a:p>
            <a:r>
              <a:rPr lang="en-US" sz="3000" dirty="0"/>
              <a:t>Small teams can focus more on what’s important</a:t>
            </a:r>
          </a:p>
          <a:p>
            <a:r>
              <a:rPr lang="en-US" sz="3000" dirty="0"/>
              <a:t>Proven concept</a:t>
            </a:r>
          </a:p>
          <a:p>
            <a:pPr lvl="1"/>
            <a:r>
              <a:rPr lang="en-US" sz="2600" dirty="0"/>
              <a:t>Amazon adopted this concept</a:t>
            </a:r>
          </a:p>
          <a:p>
            <a:r>
              <a:rPr lang="en-US" sz="3000" dirty="0"/>
              <a:t>Communication of relevant information can then be directed outside the small group</a:t>
            </a:r>
          </a:p>
        </p:txBody>
      </p:sp>
    </p:spTree>
    <p:extLst>
      <p:ext uri="{BB962C8B-B14F-4D97-AF65-F5344CB8AC3E}">
        <p14:creationId xmlns:p14="http://schemas.microsoft.com/office/powerpoint/2010/main" val="97285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social loafing?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In teams, people start to demonstrate social loafing</a:t>
            </a:r>
          </a:p>
          <a:p>
            <a:r>
              <a:rPr lang="en-US" sz="3000" dirty="0"/>
              <a:t>People will exert less effort when working in group</a:t>
            </a:r>
          </a:p>
          <a:p>
            <a:r>
              <a:rPr lang="en-US" sz="3000" dirty="0"/>
              <a:t>People are more conscious or their effort when working alone</a:t>
            </a:r>
          </a:p>
          <a:p>
            <a:r>
              <a:rPr lang="en-US" sz="3000" dirty="0"/>
              <a:t>Overall effort of a team masks individual effort</a:t>
            </a:r>
          </a:p>
          <a:p>
            <a:r>
              <a:rPr lang="en-US" sz="3000" dirty="0"/>
              <a:t>Greater the team, the less effort each person puts in</a:t>
            </a:r>
          </a:p>
          <a:p>
            <a:r>
              <a:rPr lang="en-US" sz="3000" dirty="0"/>
              <a:t>This will diminish the quality of the work put in and results will be lesser</a:t>
            </a:r>
          </a:p>
        </p:txBody>
      </p:sp>
    </p:spTree>
    <p:extLst>
      <p:ext uri="{BB962C8B-B14F-4D97-AF65-F5344CB8AC3E}">
        <p14:creationId xmlns:p14="http://schemas.microsoft.com/office/powerpoint/2010/main" val="116259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1009-55B7-4FE4-804D-41F113C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AA00-F5DF-45F4-B009-1C3910F6F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582008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“Two-Pizza Team” concept was presented by Jeff Bezos</a:t>
            </a:r>
          </a:p>
          <a:p>
            <a:r>
              <a:rPr lang="en-US" dirty="0"/>
              <a:t>It reduces lines of communication to improve efficiency and productivity</a:t>
            </a:r>
          </a:p>
          <a:p>
            <a:r>
              <a:rPr lang="en-US" dirty="0"/>
              <a:t>Communication lines go up exponentially for every team member that is added</a:t>
            </a:r>
          </a:p>
          <a:p>
            <a:r>
              <a:rPr lang="en-US" dirty="0"/>
              <a:t>This can be represented by this equation:</a:t>
            </a:r>
          </a:p>
          <a:p>
            <a:pPr lvl="1"/>
            <a:r>
              <a:rPr lang="en-US" dirty="0"/>
              <a:t>n(n-1)/2</a:t>
            </a:r>
          </a:p>
          <a:p>
            <a:r>
              <a:rPr lang="en-US" dirty="0"/>
              <a:t>Social Loafing is greater when there are </a:t>
            </a:r>
            <a:r>
              <a:rPr lang="en-US"/>
              <a:t>more people on 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437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Two-pizza team rule</vt:lpstr>
      <vt:lpstr>Topics to discuss</vt:lpstr>
      <vt:lpstr>What is the “Two-Pizza Team?”</vt:lpstr>
      <vt:lpstr>What communication is like without this concept</vt:lpstr>
      <vt:lpstr>What communication looks like the more people you add to the team</vt:lpstr>
      <vt:lpstr>What are the Advantages/disadvantages?</vt:lpstr>
      <vt:lpstr>Why is it successful?</vt:lpstr>
      <vt:lpstr>What social loafing?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38</cp:revision>
  <dcterms:created xsi:type="dcterms:W3CDTF">2020-06-14T20:00:34Z</dcterms:created>
  <dcterms:modified xsi:type="dcterms:W3CDTF">2020-07-20T01:48:03Z</dcterms:modified>
</cp:coreProperties>
</file>