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85" r:id="rId4"/>
    <p:sldId id="287" r:id="rId5"/>
    <p:sldId id="280" r:id="rId6"/>
    <p:sldId id="281" r:id="rId7"/>
    <p:sldId id="286" r:id="rId8"/>
    <p:sldId id="282" r:id="rId9"/>
    <p:sldId id="28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petraining.com/resources/blog/devops-change-management" TargetMode="External"/><Relationship Id="rId2" Type="http://schemas.openxmlformats.org/officeDocument/2006/relationships/hyperlink" Target="https://www.atlassian.com/engineering/best-practices-for-change-management-in-the-age-of-dev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olutions/devops/devops-process-streamlining-change-approv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Dangers of Change Approval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6.2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https://www.atlassian.com/engineering/best-practices-for-change-management-in-the-age-of-devops</a:t>
            </a:r>
            <a:endParaRPr lang="en-US" dirty="0"/>
          </a:p>
          <a:p>
            <a:r>
              <a:rPr lang="en-US" dirty="0">
                <a:hlinkClick r:id="rId3"/>
              </a:rPr>
              <a:t>https://aspetraining.com/resources/blog/devops-change-management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https://cloud.google.com/solutions/devops/devops-process-streamlining-change-approval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implement a change approval process</a:t>
            </a:r>
          </a:p>
          <a:p>
            <a:r>
              <a:rPr lang="en-US" dirty="0"/>
              <a:t>Common pitfalls in change approval processes</a:t>
            </a:r>
          </a:p>
          <a:p>
            <a:r>
              <a:rPr lang="en-US" dirty="0"/>
              <a:t>Ways to improve your change approval process</a:t>
            </a:r>
          </a:p>
          <a:p>
            <a:r>
              <a:rPr lang="en-US" dirty="0"/>
              <a:t>Ways to measure change approval in your systems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to implement a change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3000" dirty="0"/>
              <a:t>Two important goals</a:t>
            </a:r>
          </a:p>
          <a:p>
            <a:pPr lvl="1"/>
            <a:r>
              <a:rPr lang="en-US" sz="2600" dirty="0"/>
              <a:t>Decrease the risk of making changes</a:t>
            </a:r>
          </a:p>
          <a:p>
            <a:pPr lvl="1"/>
            <a:r>
              <a:rPr lang="en-US" sz="2600" dirty="0"/>
              <a:t>Satisfy regulatory requirements</a:t>
            </a:r>
            <a:endParaRPr lang="en-US" sz="3000" dirty="0"/>
          </a:p>
          <a:p>
            <a:r>
              <a:rPr lang="en-US" sz="3000" dirty="0"/>
              <a:t>One requirement is segregation to duties</a:t>
            </a:r>
          </a:p>
          <a:p>
            <a:pPr lvl="1"/>
            <a:r>
              <a:rPr lang="en-US" sz="2600" dirty="0"/>
              <a:t>Changes must be approved by someone other than the author</a:t>
            </a:r>
          </a:p>
          <a:p>
            <a:pPr lvl="1"/>
            <a:r>
              <a:rPr lang="en-US" sz="2600" dirty="0"/>
              <a:t>Ensures no individual has end-to-end control</a:t>
            </a:r>
          </a:p>
        </p:txBody>
      </p:sp>
    </p:spTree>
    <p:extLst>
      <p:ext uri="{BB962C8B-B14F-4D97-AF65-F5344CB8AC3E}">
        <p14:creationId xmlns:p14="http://schemas.microsoft.com/office/powerpoint/2010/main" val="3051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to implement a change approval process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600" dirty="0"/>
              <a:t>Teams should:</a:t>
            </a:r>
          </a:p>
          <a:p>
            <a:pPr lvl="1"/>
            <a:r>
              <a:rPr lang="en-US" sz="2200" dirty="0"/>
              <a:t>Use peer review</a:t>
            </a:r>
          </a:p>
          <a:p>
            <a:pPr lvl="2"/>
            <a:r>
              <a:rPr lang="en-US" sz="2000" dirty="0"/>
              <a:t>Helps meet goal of segregation of duties</a:t>
            </a:r>
          </a:p>
          <a:p>
            <a:pPr lvl="1"/>
            <a:r>
              <a:rPr lang="en-US" sz="2200" dirty="0"/>
              <a:t>Employ:</a:t>
            </a:r>
          </a:p>
          <a:p>
            <a:pPr lvl="2"/>
            <a:r>
              <a:rPr lang="en-US" sz="2000" dirty="0"/>
              <a:t>Continuous testing</a:t>
            </a:r>
          </a:p>
          <a:p>
            <a:pPr lvl="2"/>
            <a:r>
              <a:rPr lang="en-US" sz="2000" dirty="0"/>
              <a:t>Continuous integration</a:t>
            </a:r>
          </a:p>
          <a:p>
            <a:pPr lvl="2"/>
            <a:r>
              <a:rPr lang="en-US" sz="2000" dirty="0"/>
              <a:t>Comprehensive 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162963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Common pitfalls in change approval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Reliance on a centralized Change Approval Board</a:t>
            </a:r>
          </a:p>
          <a:p>
            <a:pPr lvl="1"/>
            <a:r>
              <a:rPr lang="en-US" sz="2600" dirty="0"/>
              <a:t>Introduces delay and error</a:t>
            </a:r>
          </a:p>
          <a:p>
            <a:r>
              <a:rPr lang="en-US" sz="3000" dirty="0"/>
              <a:t>Treating all changes equally</a:t>
            </a:r>
          </a:p>
          <a:p>
            <a:r>
              <a:rPr lang="en-US" sz="3000" dirty="0"/>
              <a:t>Failing to apply continuous improvement</a:t>
            </a:r>
          </a:p>
          <a:p>
            <a:r>
              <a:rPr lang="en-US" sz="3000" dirty="0"/>
              <a:t>Responding to problems by adding more processes</a:t>
            </a:r>
          </a:p>
          <a:p>
            <a:pPr lvl="1"/>
            <a:r>
              <a:rPr lang="en-US" sz="2600" dirty="0"/>
              <a:t>Drives up lead times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174973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Ways to improve your change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Move to peer-review</a:t>
            </a:r>
          </a:p>
          <a:p>
            <a:pPr lvl="1"/>
            <a:r>
              <a:rPr lang="en-US" sz="2600" dirty="0"/>
              <a:t>Enforced at code check-in time</a:t>
            </a:r>
          </a:p>
          <a:p>
            <a:pPr lvl="1"/>
            <a:r>
              <a:rPr lang="en-US" sz="2600" dirty="0"/>
              <a:t>Supported by automated tests</a:t>
            </a:r>
          </a:p>
          <a:p>
            <a:r>
              <a:rPr lang="en-US" sz="3000" dirty="0"/>
              <a:t>Find ways to discover problems</a:t>
            </a:r>
          </a:p>
          <a:p>
            <a:pPr lvl="1"/>
            <a:r>
              <a:rPr lang="en-US" sz="2600" dirty="0"/>
              <a:t>Regressions</a:t>
            </a:r>
          </a:p>
          <a:p>
            <a:pPr lvl="1"/>
            <a:r>
              <a:rPr lang="en-US" sz="2600" dirty="0"/>
              <a:t>Performance problems</a:t>
            </a:r>
          </a:p>
          <a:p>
            <a:pPr lvl="1"/>
            <a:r>
              <a:rPr lang="en-US" sz="2600" dirty="0"/>
              <a:t>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410299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Ways to improve your change approval process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Perform ongoing analysis</a:t>
            </a:r>
          </a:p>
          <a:p>
            <a:pPr lvl="1"/>
            <a:r>
              <a:rPr lang="en-US" sz="2600" dirty="0"/>
              <a:t>Detect and flag high risk changes early</a:t>
            </a:r>
          </a:p>
          <a:p>
            <a:r>
              <a:rPr lang="en-US" sz="3000" dirty="0"/>
              <a:t>Look at change process end-to-end</a:t>
            </a:r>
          </a:p>
          <a:p>
            <a:pPr lvl="1"/>
            <a:r>
              <a:rPr lang="en-US" sz="2600" dirty="0"/>
              <a:t>Identify bottlenecks</a:t>
            </a:r>
          </a:p>
          <a:p>
            <a:r>
              <a:rPr lang="en-US" sz="3000" dirty="0"/>
              <a:t>Implement information security controls</a:t>
            </a:r>
          </a:p>
          <a:p>
            <a:pPr lvl="1"/>
            <a:r>
              <a:rPr lang="en-US" sz="2600" dirty="0"/>
              <a:t>Instead of reviewing them manually</a:t>
            </a:r>
          </a:p>
        </p:txBody>
      </p:sp>
    </p:spTree>
    <p:extLst>
      <p:ext uri="{BB962C8B-B14F-4D97-AF65-F5344CB8AC3E}">
        <p14:creationId xmlns:p14="http://schemas.microsoft.com/office/powerpoint/2010/main" val="337043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Ways to measure change approval in your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Can changes be promoted to production without manual change approvals?</a:t>
            </a:r>
          </a:p>
          <a:p>
            <a:pPr lvl="1"/>
            <a:r>
              <a:rPr lang="en-US" sz="2600" dirty="0"/>
              <a:t>Measure the percentage of changes requiring manual change</a:t>
            </a:r>
          </a:p>
          <a:p>
            <a:pPr lvl="1"/>
            <a:r>
              <a:rPr lang="en-US" sz="2600" dirty="0"/>
              <a:t>Measure based on risk profile</a:t>
            </a:r>
          </a:p>
          <a:p>
            <a:r>
              <a:rPr lang="en-US" sz="3000" dirty="0"/>
              <a:t>Do production changes need to be approved by an external body before deployment or implementation?</a:t>
            </a:r>
          </a:p>
          <a:p>
            <a:pPr lvl="1"/>
            <a:r>
              <a:rPr lang="en-US" sz="2600" dirty="0"/>
              <a:t>Measure amount of time changes spend waiting for approval</a:t>
            </a:r>
          </a:p>
          <a:p>
            <a:pPr lvl="1"/>
            <a:r>
              <a:rPr lang="en-US" sz="2600" dirty="0"/>
              <a:t>Also the number of proportion changes that require approval</a:t>
            </a:r>
          </a:p>
        </p:txBody>
      </p:sp>
    </p:spTree>
    <p:extLst>
      <p:ext uri="{BB962C8B-B14F-4D97-AF65-F5344CB8AC3E}">
        <p14:creationId xmlns:p14="http://schemas.microsoft.com/office/powerpoint/2010/main" val="292829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Ways to measure change approval in your systems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Do you rely on peer review to manage changes?</a:t>
            </a:r>
          </a:p>
          <a:p>
            <a:pPr lvl="1"/>
            <a:r>
              <a:rPr lang="en-US" sz="2200" dirty="0"/>
              <a:t>Measure the percentage that are managed by peer review</a:t>
            </a:r>
          </a:p>
          <a:p>
            <a:pPr lvl="1"/>
            <a:r>
              <a:rPr lang="en-US" sz="2200" dirty="0"/>
              <a:t>Also can measure this by risk profile</a:t>
            </a:r>
          </a:p>
          <a:p>
            <a:r>
              <a:rPr lang="en-US" sz="2600" dirty="0"/>
              <a:t>Do team members have a clear understanding of the process to get changes approved for implementation?</a:t>
            </a:r>
          </a:p>
          <a:p>
            <a:pPr lvl="1"/>
            <a:r>
              <a:rPr lang="en-US" sz="2200" dirty="0"/>
              <a:t>Measure the extent team members are confident they can get changes approved</a:t>
            </a:r>
          </a:p>
          <a:p>
            <a:pPr lvl="1"/>
            <a:r>
              <a:rPr lang="en-US" sz="2200" dirty="0"/>
              <a:t>Indicates level </a:t>
            </a:r>
            <a:r>
              <a:rPr lang="en-US" sz="2200"/>
              <a:t>of importance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9714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395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Dangers of Change Approval Processes</vt:lpstr>
      <vt:lpstr>Topics to discuss</vt:lpstr>
      <vt:lpstr>How to implement a change approval process</vt:lpstr>
      <vt:lpstr>How to implement a change approval process cont…</vt:lpstr>
      <vt:lpstr>Common pitfalls in change approval processes</vt:lpstr>
      <vt:lpstr>Ways to improve your change approval process</vt:lpstr>
      <vt:lpstr>Ways to improve your change approval process cont…</vt:lpstr>
      <vt:lpstr>Ways to measure change approval in your systems</vt:lpstr>
      <vt:lpstr>Ways to measure change approval in your systems cont…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68</cp:revision>
  <dcterms:created xsi:type="dcterms:W3CDTF">2020-06-14T20:00:34Z</dcterms:created>
  <dcterms:modified xsi:type="dcterms:W3CDTF">2020-08-17T03:58:26Z</dcterms:modified>
</cp:coreProperties>
</file>