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85" r:id="rId4"/>
    <p:sldId id="292" r:id="rId5"/>
    <p:sldId id="293" r:id="rId6"/>
    <p:sldId id="286" r:id="rId7"/>
    <p:sldId id="294" r:id="rId8"/>
    <p:sldId id="287" r:id="rId9"/>
    <p:sldId id="288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2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0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27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977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53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6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72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05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3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0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9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5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0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4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0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7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63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Technology vs.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Jonathan Kobyluck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 7.2</a:t>
            </a:r>
          </a:p>
        </p:txBody>
      </p:sp>
    </p:spTree>
    <p:extLst>
      <p:ext uri="{BB962C8B-B14F-4D97-AF65-F5344CB8AC3E}">
        <p14:creationId xmlns:p14="http://schemas.microsoft.com/office/powerpoint/2010/main" val="413202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7773-D24E-42BE-AB7D-2F89E3C9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51B8-2388-4B5B-93EF-4992D342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DevOps handbook (Gene Kim)</a:t>
            </a:r>
          </a:p>
        </p:txBody>
      </p:sp>
    </p:spTree>
    <p:extLst>
      <p:ext uri="{BB962C8B-B14F-4D97-AF65-F5344CB8AC3E}">
        <p14:creationId xmlns:p14="http://schemas.microsoft.com/office/powerpoint/2010/main" val="386438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Topics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Technology Driven Decisions?</a:t>
            </a:r>
          </a:p>
          <a:p>
            <a:r>
              <a:rPr lang="en-US" dirty="0"/>
              <a:t>What are Business Driven Decisions?</a:t>
            </a:r>
          </a:p>
          <a:p>
            <a:r>
              <a:rPr lang="en-US" dirty="0"/>
              <a:t>Why should there be a balance?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6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 are technology driven decisions?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r>
              <a:rPr lang="en-US" sz="2600" dirty="0"/>
              <a:t>Technology can make work life easier or harder</a:t>
            </a:r>
          </a:p>
          <a:p>
            <a:r>
              <a:rPr lang="en-US" sz="2600" dirty="0"/>
              <a:t>Data collection is essential</a:t>
            </a:r>
          </a:p>
          <a:p>
            <a:pPr lvl="1"/>
            <a:r>
              <a:rPr lang="en-US" sz="2200" dirty="0"/>
              <a:t>Ongoing operations</a:t>
            </a:r>
          </a:p>
          <a:p>
            <a:pPr lvl="1"/>
            <a:r>
              <a:rPr lang="en-US" sz="2200" dirty="0"/>
              <a:t>New user data</a:t>
            </a:r>
          </a:p>
          <a:p>
            <a:pPr lvl="1"/>
            <a:r>
              <a:rPr lang="en-US" sz="2200" dirty="0"/>
              <a:t>Traffic data</a:t>
            </a:r>
          </a:p>
          <a:p>
            <a:pPr lvl="1"/>
            <a:r>
              <a:rPr lang="en-US" sz="2200" dirty="0"/>
              <a:t>Coding results</a:t>
            </a:r>
          </a:p>
        </p:txBody>
      </p:sp>
    </p:spTree>
    <p:extLst>
      <p:ext uri="{BB962C8B-B14F-4D97-AF65-F5344CB8AC3E}">
        <p14:creationId xmlns:p14="http://schemas.microsoft.com/office/powerpoint/2010/main" val="30518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 are technology driven decisions? </a:t>
            </a:r>
            <a:r>
              <a:rPr lang="en-US" sz="4400" dirty="0" err="1">
                <a:latin typeface="Rockwell" panose="02060603020205020403" pitchFamily="18" charset="0"/>
              </a:rPr>
              <a:t>Cont</a:t>
            </a:r>
            <a:r>
              <a:rPr lang="en-US" sz="4400" dirty="0">
                <a:latin typeface="Rockwell" panose="02060603020205020403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r>
              <a:rPr lang="en-US" sz="2200" dirty="0"/>
              <a:t>Data can be used to make decisions</a:t>
            </a:r>
          </a:p>
          <a:p>
            <a:r>
              <a:rPr lang="en-US" sz="2200" dirty="0"/>
              <a:t>User data</a:t>
            </a:r>
          </a:p>
          <a:p>
            <a:pPr lvl="1"/>
            <a:r>
              <a:rPr lang="en-US" sz="1800" dirty="0"/>
              <a:t>Tells you what users are viewing</a:t>
            </a:r>
          </a:p>
          <a:p>
            <a:pPr lvl="1"/>
            <a:r>
              <a:rPr lang="en-US" sz="1800" dirty="0"/>
              <a:t>Tells you how many users are subscribed</a:t>
            </a:r>
          </a:p>
          <a:p>
            <a:pPr lvl="1"/>
            <a:r>
              <a:rPr lang="en-US" sz="1800" dirty="0"/>
              <a:t>What users like the most</a:t>
            </a:r>
          </a:p>
          <a:p>
            <a:pPr lvl="1"/>
            <a:r>
              <a:rPr lang="en-US" sz="1800" dirty="0"/>
              <a:t>What users don’t like as much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3489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 are technology driven decisions? </a:t>
            </a:r>
            <a:r>
              <a:rPr lang="en-US" sz="4400" dirty="0" err="1">
                <a:latin typeface="Rockwell" panose="02060603020205020403" pitchFamily="18" charset="0"/>
              </a:rPr>
              <a:t>Cont</a:t>
            </a:r>
            <a:r>
              <a:rPr lang="en-US" sz="4400" dirty="0">
                <a:latin typeface="Rockwell" panose="02060603020205020403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r>
              <a:rPr lang="en-US" sz="2200" dirty="0"/>
              <a:t>Traffic data</a:t>
            </a:r>
          </a:p>
          <a:p>
            <a:pPr lvl="1"/>
            <a:r>
              <a:rPr lang="en-US" sz="1800" dirty="0"/>
              <a:t>Where users are from</a:t>
            </a:r>
          </a:p>
          <a:p>
            <a:pPr lvl="1"/>
            <a:r>
              <a:rPr lang="en-US" sz="1800" dirty="0"/>
              <a:t>What demographic visits the most</a:t>
            </a:r>
          </a:p>
          <a:p>
            <a:r>
              <a:rPr lang="en-US" sz="2200" dirty="0"/>
              <a:t>Coding and operations</a:t>
            </a:r>
          </a:p>
          <a:p>
            <a:pPr lvl="1"/>
            <a:r>
              <a:rPr lang="en-US" sz="1800" dirty="0"/>
              <a:t>What changes helped</a:t>
            </a:r>
          </a:p>
          <a:p>
            <a:pPr lvl="1"/>
            <a:r>
              <a:rPr lang="en-US" sz="1800" dirty="0"/>
              <a:t>What changes haven’t helped</a:t>
            </a:r>
          </a:p>
        </p:txBody>
      </p:sp>
    </p:spTree>
    <p:extLst>
      <p:ext uri="{BB962C8B-B14F-4D97-AF65-F5344CB8AC3E}">
        <p14:creationId xmlns:p14="http://schemas.microsoft.com/office/powerpoint/2010/main" val="132461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 are business driven decisions?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r>
              <a:rPr lang="en-US" sz="2600" dirty="0"/>
              <a:t>Decision making that benefits the business</a:t>
            </a:r>
          </a:p>
          <a:p>
            <a:pPr lvl="1"/>
            <a:r>
              <a:rPr lang="en-US" sz="2200" dirty="0"/>
              <a:t>Profit impact</a:t>
            </a:r>
          </a:p>
          <a:p>
            <a:pPr lvl="1"/>
            <a:r>
              <a:rPr lang="en-US" sz="2200" dirty="0"/>
              <a:t>Traffic impact</a:t>
            </a:r>
          </a:p>
          <a:p>
            <a:r>
              <a:rPr lang="en-US" sz="2600" dirty="0"/>
              <a:t>Beyond the details of technology</a:t>
            </a:r>
          </a:p>
          <a:p>
            <a:pPr lvl="1"/>
            <a:r>
              <a:rPr lang="en-US" sz="2200" dirty="0"/>
              <a:t>Management</a:t>
            </a:r>
          </a:p>
          <a:p>
            <a:pPr lvl="1"/>
            <a:r>
              <a:rPr lang="en-US" sz="2200" dirty="0"/>
              <a:t>Company goals</a:t>
            </a:r>
          </a:p>
        </p:txBody>
      </p:sp>
    </p:spTree>
    <p:extLst>
      <p:ext uri="{BB962C8B-B14F-4D97-AF65-F5344CB8AC3E}">
        <p14:creationId xmlns:p14="http://schemas.microsoft.com/office/powerpoint/2010/main" val="355239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 are business driven decisions? </a:t>
            </a:r>
            <a:r>
              <a:rPr lang="en-US" sz="4400" dirty="0" err="1">
                <a:latin typeface="Rockwell" panose="02060603020205020403" pitchFamily="18" charset="0"/>
              </a:rPr>
              <a:t>Cont</a:t>
            </a:r>
            <a:r>
              <a:rPr lang="en-US" sz="4400" dirty="0">
                <a:latin typeface="Rockwell" panose="02060603020205020403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r>
              <a:rPr lang="en-US" sz="2600" dirty="0"/>
              <a:t>Overall departmental performance</a:t>
            </a:r>
          </a:p>
          <a:p>
            <a:pPr lvl="1"/>
            <a:r>
              <a:rPr lang="en-US" sz="2200" dirty="0"/>
              <a:t>How is the development department going?</a:t>
            </a:r>
          </a:p>
          <a:p>
            <a:pPr lvl="1"/>
            <a:r>
              <a:rPr lang="en-US" sz="2200" dirty="0"/>
              <a:t>How is the tech support department going?</a:t>
            </a:r>
          </a:p>
          <a:p>
            <a:pPr lvl="1"/>
            <a:r>
              <a:rPr lang="en-US" sz="2200" dirty="0"/>
              <a:t>What does each department need?</a:t>
            </a:r>
          </a:p>
          <a:p>
            <a:pPr lvl="1"/>
            <a:r>
              <a:rPr lang="en-US" sz="2200" dirty="0"/>
              <a:t>What departments aren’t meeting expectations?</a:t>
            </a:r>
          </a:p>
          <a:p>
            <a:r>
              <a:rPr lang="en-US" sz="2600" dirty="0"/>
              <a:t>May not align with previous operations</a:t>
            </a:r>
          </a:p>
        </p:txBody>
      </p:sp>
    </p:spTree>
    <p:extLst>
      <p:ext uri="{BB962C8B-B14F-4D97-AF65-F5344CB8AC3E}">
        <p14:creationId xmlns:p14="http://schemas.microsoft.com/office/powerpoint/2010/main" val="315336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Why should there be a balance?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r>
              <a:rPr lang="en-US" sz="2600" dirty="0"/>
              <a:t>Business driven decisions keep the business running</a:t>
            </a:r>
          </a:p>
          <a:p>
            <a:pPr lvl="1"/>
            <a:r>
              <a:rPr lang="en-US" sz="2200" dirty="0"/>
              <a:t>Should be executive-focused</a:t>
            </a:r>
          </a:p>
          <a:p>
            <a:r>
              <a:rPr lang="en-US" sz="2600" dirty="0"/>
              <a:t>Tech driven decisions keep the business relevant</a:t>
            </a:r>
          </a:p>
          <a:p>
            <a:pPr lvl="1"/>
            <a:r>
              <a:rPr lang="en-US" sz="2200" dirty="0"/>
              <a:t>New technologies are welcomed</a:t>
            </a:r>
          </a:p>
          <a:p>
            <a:r>
              <a:rPr lang="en-US" sz="2600" dirty="0"/>
              <a:t>Both are needed to moved forward</a:t>
            </a:r>
          </a:p>
          <a:p>
            <a:pPr lvl="1"/>
            <a:r>
              <a:rPr lang="en-US" sz="2200" dirty="0"/>
              <a:t>Unbalance can be detrimental to the health of the business</a:t>
            </a:r>
          </a:p>
        </p:txBody>
      </p:sp>
    </p:spTree>
    <p:extLst>
      <p:ext uri="{BB962C8B-B14F-4D97-AF65-F5344CB8AC3E}">
        <p14:creationId xmlns:p14="http://schemas.microsoft.com/office/powerpoint/2010/main" val="88628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r>
              <a:rPr lang="en-US" sz="2600" dirty="0"/>
              <a:t>Business driven decisions are important</a:t>
            </a:r>
          </a:p>
          <a:p>
            <a:pPr lvl="1"/>
            <a:r>
              <a:rPr lang="en-US" sz="2200" dirty="0"/>
              <a:t>Runs the business</a:t>
            </a:r>
          </a:p>
          <a:p>
            <a:pPr lvl="1"/>
            <a:r>
              <a:rPr lang="en-US" sz="2200" dirty="0"/>
              <a:t>Keeps operations moving</a:t>
            </a:r>
          </a:p>
          <a:p>
            <a:r>
              <a:rPr lang="en-US" sz="2600" dirty="0"/>
              <a:t>Tech driven decisions keep things relevant</a:t>
            </a:r>
          </a:p>
          <a:p>
            <a:pPr lvl="1"/>
            <a:r>
              <a:rPr lang="en-US" sz="2200" dirty="0"/>
              <a:t>Update/upgrades are important to moving forward modernly</a:t>
            </a:r>
          </a:p>
          <a:p>
            <a:r>
              <a:rPr lang="en-US" sz="2600" dirty="0"/>
              <a:t>A balance is essential between these </a:t>
            </a:r>
            <a:r>
              <a:rPr lang="en-US" sz="2600"/>
              <a:t>two strategies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51849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3148</TotalTime>
  <Words>282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Rockwell</vt:lpstr>
      <vt:lpstr>Tahoma</vt:lpstr>
      <vt:lpstr>Tw Cen MT</vt:lpstr>
      <vt:lpstr>Circuit</vt:lpstr>
      <vt:lpstr>Technology vs. Business</vt:lpstr>
      <vt:lpstr>Topics to discuss</vt:lpstr>
      <vt:lpstr>What are technology driven decisions?</vt:lpstr>
      <vt:lpstr>What are technology driven decisions? Cont…</vt:lpstr>
      <vt:lpstr>What are technology driven decisions? Cont…</vt:lpstr>
      <vt:lpstr>What are business driven decisions?</vt:lpstr>
      <vt:lpstr>What are business driven decisions? Cont…</vt:lpstr>
      <vt:lpstr>Why should there be a balance?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Service-oriented architecture and enterprise service bus</dc:title>
  <dc:creator>Johnny Kobyluck</dc:creator>
  <cp:lastModifiedBy>Johnny Kobyluck</cp:lastModifiedBy>
  <cp:revision>75</cp:revision>
  <dcterms:created xsi:type="dcterms:W3CDTF">2020-06-14T20:00:34Z</dcterms:created>
  <dcterms:modified xsi:type="dcterms:W3CDTF">2020-08-24T03:24:23Z</dcterms:modified>
</cp:coreProperties>
</file>