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89" r:id="rId4"/>
    <p:sldId id="290" r:id="rId5"/>
    <p:sldId id="285" r:id="rId6"/>
    <p:sldId id="291" r:id="rId7"/>
    <p:sldId id="292" r:id="rId8"/>
    <p:sldId id="293" r:id="rId9"/>
    <p:sldId id="28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yberint.com/what-you-need-to-know-about-code-repository-threa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8.2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https://blog.cyberint.com/what-you-need-to-know-about-code-repository-threats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0A886-88B1-4CDC-A78B-83ED2912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it’s a concern</a:t>
            </a:r>
          </a:p>
          <a:p>
            <a:r>
              <a:rPr lang="en-US" dirty="0"/>
              <a:t>What you need to know about threats</a:t>
            </a:r>
          </a:p>
          <a:p>
            <a:pPr lvl="1"/>
            <a:r>
              <a:rPr lang="en-US" dirty="0"/>
              <a:t>What threats there are</a:t>
            </a:r>
          </a:p>
          <a:p>
            <a:r>
              <a:rPr lang="en-US" dirty="0"/>
              <a:t>What are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Developers are under increasing pressure to rapidly produce code</a:t>
            </a:r>
          </a:p>
          <a:p>
            <a:r>
              <a:rPr lang="en-US" sz="2600" dirty="0"/>
              <a:t>Demand increases require new approaches</a:t>
            </a:r>
          </a:p>
          <a:p>
            <a:r>
              <a:rPr lang="en-US" sz="2600" dirty="0"/>
              <a:t>Time and cost are a factor</a:t>
            </a:r>
          </a:p>
          <a:p>
            <a:r>
              <a:rPr lang="en-US" sz="2600" dirty="0"/>
              <a:t>Open source repositories are:</a:t>
            </a:r>
          </a:p>
          <a:p>
            <a:pPr lvl="1"/>
            <a:r>
              <a:rPr lang="en-US" sz="2200" dirty="0"/>
              <a:t>Efficient</a:t>
            </a:r>
          </a:p>
          <a:p>
            <a:pPr lvl="1"/>
            <a:r>
              <a:rPr lang="en-US" sz="2200" dirty="0"/>
              <a:t>Cheap/free</a:t>
            </a:r>
          </a:p>
        </p:txBody>
      </p:sp>
    </p:spTree>
    <p:extLst>
      <p:ext uri="{BB962C8B-B14F-4D97-AF65-F5344CB8AC3E}">
        <p14:creationId xmlns:p14="http://schemas.microsoft.com/office/powerpoint/2010/main" val="1728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it’s a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Open source repo’s have many users</a:t>
            </a:r>
          </a:p>
          <a:p>
            <a:r>
              <a:rPr lang="en-US" sz="2600" dirty="0"/>
              <a:t>Many users are not part of your team</a:t>
            </a:r>
          </a:p>
          <a:p>
            <a:r>
              <a:rPr lang="en-US" sz="2600" dirty="0"/>
              <a:t>Developing a secure site can only be as secure as its code</a:t>
            </a:r>
          </a:p>
          <a:p>
            <a:r>
              <a:rPr lang="en-US" sz="2600" dirty="0"/>
              <a:t>Public folders are copies of private folders</a:t>
            </a:r>
          </a:p>
          <a:p>
            <a:r>
              <a:rPr lang="en-US" sz="2600" dirty="0"/>
              <a:t>Attackers are well aware of how opensource code is used</a:t>
            </a:r>
          </a:p>
          <a:p>
            <a:r>
              <a:rPr lang="en-US" sz="2600" dirty="0"/>
              <a:t>Constantly monitoring the repo’s for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09145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you need to know about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Infrastructure attacks/exploits</a:t>
            </a:r>
          </a:p>
          <a:p>
            <a:pPr lvl="1"/>
            <a:r>
              <a:rPr lang="en-US" sz="2200" dirty="0"/>
              <a:t>Sensitive info is valuable as it allows focus on vulnerabilities</a:t>
            </a:r>
          </a:p>
          <a:p>
            <a:pPr lvl="1"/>
            <a:r>
              <a:rPr lang="en-US" sz="2200" dirty="0"/>
              <a:t>Technical indicators like hostnames, IP’s, and service configurations allow further vulnerabilities </a:t>
            </a:r>
          </a:p>
          <a:p>
            <a:r>
              <a:rPr lang="en-US" sz="2600" dirty="0"/>
              <a:t>Social engineering</a:t>
            </a:r>
          </a:p>
          <a:p>
            <a:pPr lvl="1"/>
            <a:r>
              <a:rPr lang="en-US" sz="2200" dirty="0"/>
              <a:t>Phishing email</a:t>
            </a:r>
          </a:p>
          <a:p>
            <a:pPr lvl="1"/>
            <a:r>
              <a:rPr lang="en-US" sz="2200" dirty="0"/>
              <a:t>Fake websites</a:t>
            </a:r>
          </a:p>
        </p:txBody>
      </p:sp>
    </p:spTree>
    <p:extLst>
      <p:ext uri="{BB962C8B-B14F-4D97-AF65-F5344CB8AC3E}">
        <p14:creationId xmlns:p14="http://schemas.microsoft.com/office/powerpoint/2010/main" val="3051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you need to know about threats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Social engineering </a:t>
            </a:r>
            <a:r>
              <a:rPr lang="en-US" sz="2600" dirty="0" err="1"/>
              <a:t>cont</a:t>
            </a:r>
            <a:r>
              <a:rPr lang="en-US" sz="2600" dirty="0"/>
              <a:t>…</a:t>
            </a:r>
          </a:p>
          <a:p>
            <a:pPr lvl="1"/>
            <a:r>
              <a:rPr lang="en-US" sz="2200" dirty="0"/>
              <a:t>Fake profiles</a:t>
            </a:r>
          </a:p>
          <a:p>
            <a:pPr lvl="1"/>
            <a:r>
              <a:rPr lang="en-US" sz="2200" dirty="0"/>
              <a:t>Provides potential insight into apps</a:t>
            </a:r>
          </a:p>
          <a:p>
            <a:r>
              <a:rPr lang="en-US" sz="2600" dirty="0"/>
              <a:t>Credential theft</a:t>
            </a:r>
          </a:p>
          <a:p>
            <a:pPr lvl="1"/>
            <a:r>
              <a:rPr lang="en-US" sz="2200" dirty="0"/>
              <a:t>Creates an access to sensitive info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015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best practices?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Have clear security polies that include source code</a:t>
            </a:r>
          </a:p>
          <a:p>
            <a:pPr lvl="1"/>
            <a:r>
              <a:rPr lang="en-US" sz="2200" dirty="0"/>
              <a:t>Threats must be acknowledged</a:t>
            </a:r>
          </a:p>
          <a:p>
            <a:pPr lvl="1"/>
            <a:r>
              <a:rPr lang="en-US" sz="2200" dirty="0"/>
              <a:t>Must be addressed</a:t>
            </a:r>
          </a:p>
          <a:p>
            <a:pPr lvl="1"/>
            <a:r>
              <a:rPr lang="en-US" sz="2200" dirty="0"/>
              <a:t>Include code loss</a:t>
            </a:r>
          </a:p>
          <a:p>
            <a:pPr lvl="1"/>
            <a:r>
              <a:rPr lang="en-US" sz="2200" dirty="0"/>
              <a:t>Include potential for new code</a:t>
            </a:r>
          </a:p>
          <a:p>
            <a:pPr lvl="1"/>
            <a:r>
              <a:rPr lang="en-US" sz="2200" dirty="0"/>
              <a:t>Examine accidental and malicious</a:t>
            </a:r>
          </a:p>
        </p:txBody>
      </p:sp>
    </p:spTree>
    <p:extLst>
      <p:ext uri="{BB962C8B-B14F-4D97-AF65-F5344CB8AC3E}">
        <p14:creationId xmlns:p14="http://schemas.microsoft.com/office/powerpoint/2010/main" val="39909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best practices?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Apply dedicated tools to prevent source code theft</a:t>
            </a:r>
          </a:p>
          <a:p>
            <a:pPr lvl="1"/>
            <a:r>
              <a:rPr lang="en-US" sz="2200" dirty="0"/>
              <a:t>Protects from insider threats that cost</a:t>
            </a:r>
          </a:p>
          <a:p>
            <a:pPr lvl="1"/>
            <a:r>
              <a:rPr lang="en-US" sz="2200" dirty="0"/>
              <a:t>Data loss prevention tools</a:t>
            </a:r>
          </a:p>
          <a:p>
            <a:r>
              <a:rPr lang="en-US" sz="2600" dirty="0"/>
              <a:t>Privileged access</a:t>
            </a:r>
          </a:p>
          <a:p>
            <a:pPr lvl="1"/>
            <a:r>
              <a:rPr lang="en-US" sz="2200" dirty="0"/>
              <a:t>Robust authentication</a:t>
            </a:r>
          </a:p>
          <a:p>
            <a:pPr lvl="1"/>
            <a:r>
              <a:rPr lang="en-US" sz="2200" dirty="0"/>
              <a:t>Digital certificate</a:t>
            </a:r>
          </a:p>
          <a:p>
            <a:pPr lvl="1"/>
            <a:r>
              <a:rPr lang="en-US" sz="2200" dirty="0"/>
              <a:t>Time-based access</a:t>
            </a:r>
          </a:p>
        </p:txBody>
      </p:sp>
    </p:spTree>
    <p:extLst>
      <p:ext uri="{BB962C8B-B14F-4D97-AF65-F5344CB8AC3E}">
        <p14:creationId xmlns:p14="http://schemas.microsoft.com/office/powerpoint/2010/main" val="30106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best practices?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Technologies such as encryption and behavioral analytics/monitoring</a:t>
            </a:r>
          </a:p>
          <a:p>
            <a:pPr lvl="1"/>
            <a:r>
              <a:rPr lang="en-US" sz="2200" dirty="0"/>
              <a:t>Can be applied globally or departmentally</a:t>
            </a:r>
          </a:p>
          <a:p>
            <a:pPr lvl="1"/>
            <a:r>
              <a:rPr lang="en-US" sz="2200" dirty="0"/>
              <a:t>Encryption</a:t>
            </a:r>
          </a:p>
          <a:p>
            <a:pPr lvl="1"/>
            <a:r>
              <a:rPr lang="en-US" sz="2200" dirty="0"/>
              <a:t>Code obfuscation</a:t>
            </a:r>
          </a:p>
          <a:p>
            <a:pPr lvl="1"/>
            <a:r>
              <a:rPr lang="en-US" sz="2200" dirty="0"/>
              <a:t>Monitoring employees</a:t>
            </a:r>
          </a:p>
          <a:p>
            <a:pPr lvl="1"/>
            <a:r>
              <a:rPr lang="en-US" sz="2200" dirty="0"/>
              <a:t>Monitoring contractors</a:t>
            </a:r>
          </a:p>
        </p:txBody>
      </p:sp>
    </p:spTree>
    <p:extLst>
      <p:ext uri="{BB962C8B-B14F-4D97-AF65-F5344CB8AC3E}">
        <p14:creationId xmlns:p14="http://schemas.microsoft.com/office/powerpoint/2010/main" val="425184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295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Security Controls in Shared Source code Repositories</vt:lpstr>
      <vt:lpstr>Topics to discuss</vt:lpstr>
      <vt:lpstr>Intro</vt:lpstr>
      <vt:lpstr>Why it’s a concern</vt:lpstr>
      <vt:lpstr>What you need to know about threats</vt:lpstr>
      <vt:lpstr>What you need to know about threats cont…</vt:lpstr>
      <vt:lpstr>What are best practices?</vt:lpstr>
      <vt:lpstr>What are best practices? Cont…</vt:lpstr>
      <vt:lpstr>What are best practices? Cont…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83</cp:revision>
  <dcterms:created xsi:type="dcterms:W3CDTF">2020-06-14T20:00:34Z</dcterms:created>
  <dcterms:modified xsi:type="dcterms:W3CDTF">2020-08-31T03:33:42Z</dcterms:modified>
</cp:coreProperties>
</file>