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89" r:id="rId4"/>
    <p:sldId id="290" r:id="rId5"/>
    <p:sldId id="295" r:id="rId6"/>
    <p:sldId id="292" r:id="rId7"/>
    <p:sldId id="296" r:id="rId8"/>
    <p:sldId id="293" r:id="rId9"/>
    <p:sldId id="29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ridgemobile.com/devops-change-management-in-the-enterprise-world/" TargetMode="External"/><Relationship Id="rId2" Type="http://schemas.openxmlformats.org/officeDocument/2006/relationships/hyperlink" Target="https://victorops.com/blog/the-guide-to-building-a-devops-change-management-pl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9.2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https://victorops.com/blog/the-guide-to-building-a-devops-change-management-plan</a:t>
            </a:r>
            <a:endParaRPr lang="en-US" dirty="0"/>
          </a:p>
          <a:p>
            <a:r>
              <a:rPr lang="en-US" dirty="0">
                <a:hlinkClick r:id="rId3"/>
              </a:rPr>
              <a:t>https://clearbridgemobile.com/devops-change-management-in-the-enterprise-world/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0A886-88B1-4CDC-A78B-83ED2912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Change Management?</a:t>
            </a:r>
          </a:p>
          <a:p>
            <a:r>
              <a:rPr lang="en-US" dirty="0"/>
              <a:t>Why do you need a Change Management plan?</a:t>
            </a:r>
          </a:p>
          <a:p>
            <a:r>
              <a:rPr lang="en-US" dirty="0"/>
              <a:t>Creating your Change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Can apply to any industry</a:t>
            </a:r>
          </a:p>
          <a:p>
            <a:r>
              <a:rPr lang="en-US" sz="2200" dirty="0"/>
              <a:t>Particularly important to the DevOps and IT industry</a:t>
            </a:r>
          </a:p>
          <a:p>
            <a:r>
              <a:rPr lang="en-US" sz="2200" dirty="0"/>
              <a:t>Helps ensure changes are made in a cohesive way</a:t>
            </a:r>
          </a:p>
          <a:p>
            <a:r>
              <a:rPr lang="en-US" sz="2200" dirty="0"/>
              <a:t>Reduces organizational problems with a plan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8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do you need a change management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Builds proactivity</a:t>
            </a:r>
          </a:p>
          <a:p>
            <a:r>
              <a:rPr lang="en-US" sz="2200" dirty="0"/>
              <a:t>Identifies required changes in apps</a:t>
            </a:r>
          </a:p>
          <a:p>
            <a:r>
              <a:rPr lang="en-US" sz="2200" dirty="0"/>
              <a:t>Dev and Ops collaborates closely</a:t>
            </a:r>
          </a:p>
          <a:p>
            <a:r>
              <a:rPr lang="en-US" sz="2200" dirty="0"/>
              <a:t>Improves workflow visibility</a:t>
            </a:r>
          </a:p>
          <a:p>
            <a:r>
              <a:rPr lang="en-US" sz="2200" dirty="0"/>
              <a:t>Automates much of:</a:t>
            </a:r>
          </a:p>
          <a:p>
            <a:pPr lvl="1"/>
            <a:r>
              <a:rPr lang="en-US" sz="1800" dirty="0"/>
              <a:t>Configurations</a:t>
            </a:r>
          </a:p>
          <a:p>
            <a:pPr lvl="1"/>
            <a:r>
              <a:rPr lang="en-US" sz="1800" dirty="0"/>
              <a:t>Deployment</a:t>
            </a:r>
          </a:p>
          <a:p>
            <a:pPr lvl="1"/>
            <a:r>
              <a:rPr lang="en-US" sz="1800" dirty="0"/>
              <a:t>Upkeep</a:t>
            </a:r>
          </a:p>
        </p:txBody>
      </p:sp>
    </p:spTree>
    <p:extLst>
      <p:ext uri="{BB962C8B-B14F-4D97-AF65-F5344CB8AC3E}">
        <p14:creationId xmlns:p14="http://schemas.microsoft.com/office/powerpoint/2010/main" val="108512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Creating a change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Why is change necessary?</a:t>
            </a:r>
          </a:p>
          <a:p>
            <a:pPr lvl="1"/>
            <a:r>
              <a:rPr lang="en-US" sz="1800" dirty="0"/>
              <a:t>Questions that might arise:</a:t>
            </a:r>
          </a:p>
          <a:p>
            <a:pPr lvl="2"/>
            <a:r>
              <a:rPr lang="en-US" sz="1600" dirty="0"/>
              <a:t>Are you seeing large spikes of disk usage at certain times of the day?</a:t>
            </a:r>
          </a:p>
          <a:p>
            <a:pPr lvl="2"/>
            <a:r>
              <a:rPr lang="en-US" sz="1600" dirty="0"/>
              <a:t>Do you need additional servers at these times?</a:t>
            </a:r>
          </a:p>
          <a:p>
            <a:pPr lvl="2"/>
            <a:r>
              <a:rPr lang="en-US" sz="1600" dirty="0"/>
              <a:t>What would this affect?</a:t>
            </a:r>
            <a:endParaRPr lang="en-US" dirty="0"/>
          </a:p>
          <a:p>
            <a:pPr lvl="1"/>
            <a:r>
              <a:rPr lang="en-US" sz="1800" dirty="0"/>
              <a:t>Do these changes help improve scalability, reliability, security, or speed?</a:t>
            </a:r>
          </a:p>
          <a:p>
            <a:pPr lvl="1"/>
            <a:r>
              <a:rPr lang="en-US" sz="1800" dirty="0"/>
              <a:t>If the change answers any of these question, that will answer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8177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Creating a change management plan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Define the scope of the change</a:t>
            </a:r>
          </a:p>
          <a:p>
            <a:pPr lvl="1"/>
            <a:r>
              <a:rPr lang="en-US" sz="1800" dirty="0"/>
              <a:t>How many people will be needed to execute a change?</a:t>
            </a:r>
          </a:p>
          <a:p>
            <a:pPr lvl="1"/>
            <a:r>
              <a:rPr lang="en-US" sz="1800" dirty="0"/>
              <a:t>How long will the change take?</a:t>
            </a:r>
          </a:p>
          <a:p>
            <a:pPr lvl="1"/>
            <a:r>
              <a:rPr lang="en-US" sz="1800" dirty="0"/>
              <a:t>How much money and time will it cost?</a:t>
            </a:r>
          </a:p>
          <a:p>
            <a:pPr lvl="1"/>
            <a:r>
              <a:rPr lang="en-US" sz="1800" dirty="0"/>
              <a:t>The scope of the change can dictate the importance of the project</a:t>
            </a:r>
          </a:p>
          <a:p>
            <a:pPr lvl="1"/>
            <a:r>
              <a:rPr lang="en-US" sz="1800" dirty="0"/>
              <a:t>Also, where it should fall in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160958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Creating a change management plan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What benefits do you expect from the change?</a:t>
            </a:r>
          </a:p>
          <a:p>
            <a:pPr lvl="1"/>
            <a:r>
              <a:rPr lang="en-US" sz="1800" dirty="0"/>
              <a:t>Should show benefits in the form of:</a:t>
            </a:r>
          </a:p>
          <a:p>
            <a:pPr lvl="2"/>
            <a:r>
              <a:rPr lang="en-US" sz="1600" dirty="0"/>
              <a:t>Scalability</a:t>
            </a:r>
          </a:p>
          <a:p>
            <a:pPr lvl="2"/>
            <a:r>
              <a:rPr lang="en-US" sz="1600" dirty="0"/>
              <a:t>Reliability</a:t>
            </a:r>
          </a:p>
          <a:p>
            <a:pPr lvl="2"/>
            <a:r>
              <a:rPr lang="en-US" sz="1600" dirty="0"/>
              <a:t>Security</a:t>
            </a:r>
          </a:p>
          <a:p>
            <a:pPr lvl="2"/>
            <a:r>
              <a:rPr lang="en-US" sz="1600" dirty="0"/>
              <a:t>Speed</a:t>
            </a:r>
          </a:p>
          <a:p>
            <a:pPr lvl="1"/>
            <a:r>
              <a:rPr lang="en-US" sz="1800" dirty="0"/>
              <a:t>Showcase these benefits of applicable</a:t>
            </a:r>
          </a:p>
        </p:txBody>
      </p:sp>
    </p:spTree>
    <p:extLst>
      <p:ext uri="{BB962C8B-B14F-4D97-AF65-F5344CB8AC3E}">
        <p14:creationId xmlns:p14="http://schemas.microsoft.com/office/powerpoint/2010/main" val="3694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Creating a change management plan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dirty="0"/>
              <a:t>Lay out a schedule and estimated costs of the change</a:t>
            </a:r>
          </a:p>
          <a:p>
            <a:pPr lvl="1"/>
            <a:r>
              <a:rPr lang="en-US" dirty="0"/>
              <a:t>Determine schedule and costs</a:t>
            </a:r>
          </a:p>
          <a:p>
            <a:pPr lvl="1"/>
            <a:r>
              <a:rPr lang="en-US" dirty="0"/>
              <a:t>Helps facilitate the processes and tooling needed</a:t>
            </a:r>
          </a:p>
          <a:p>
            <a:r>
              <a:rPr lang="en-US" dirty="0"/>
              <a:t>Build your communication plan</a:t>
            </a:r>
          </a:p>
          <a:p>
            <a:pPr lvl="1"/>
            <a:r>
              <a:rPr lang="en-US" dirty="0"/>
              <a:t>How should the team communicate throughout the change?</a:t>
            </a:r>
          </a:p>
          <a:p>
            <a:pPr lvl="1"/>
            <a:r>
              <a:rPr lang="en-US" dirty="0"/>
              <a:t>How should you communicate with customers or stakeholders?</a:t>
            </a:r>
          </a:p>
        </p:txBody>
      </p:sp>
    </p:spTree>
    <p:extLst>
      <p:ext uri="{BB962C8B-B14F-4D97-AF65-F5344CB8AC3E}">
        <p14:creationId xmlns:p14="http://schemas.microsoft.com/office/powerpoint/2010/main" val="127297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Creating a change management plan </a:t>
            </a:r>
            <a:r>
              <a:rPr lang="en-US" sz="4400" dirty="0" err="1">
                <a:latin typeface="Rockwell" panose="02060603020205020403" pitchFamily="18" charset="0"/>
              </a:rPr>
              <a:t>cont</a:t>
            </a:r>
            <a:r>
              <a:rPr lang="en-US" sz="4400" dirty="0">
                <a:latin typeface="Rockwell" panose="020606030202050204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r>
              <a:rPr lang="en-US" sz="2200" dirty="0"/>
              <a:t>Establish a monitoring, alerting and incident response strategy</a:t>
            </a:r>
          </a:p>
          <a:p>
            <a:pPr lvl="1"/>
            <a:r>
              <a:rPr lang="en-US" sz="1800" dirty="0"/>
              <a:t>Is there a system in place for quick identifying of major issues?</a:t>
            </a:r>
          </a:p>
          <a:p>
            <a:pPr lvl="1"/>
            <a:r>
              <a:rPr lang="en-US" sz="1800" dirty="0"/>
              <a:t>Who gets notified?</a:t>
            </a:r>
          </a:p>
          <a:p>
            <a:r>
              <a:rPr lang="en-US" sz="2200" dirty="0"/>
              <a:t>Track and report on all actions and tasks</a:t>
            </a:r>
          </a:p>
          <a:p>
            <a:pPr lvl="1"/>
            <a:r>
              <a:rPr lang="en-US" sz="1800" dirty="0"/>
              <a:t>Document all actions and communication</a:t>
            </a:r>
          </a:p>
          <a:p>
            <a:pPr lvl="1"/>
            <a:r>
              <a:rPr lang="en-US" sz="1800" dirty="0"/>
              <a:t>Write </a:t>
            </a:r>
            <a:r>
              <a:rPr lang="en-US" sz="1800"/>
              <a:t>a correction of errors</a:t>
            </a:r>
          </a:p>
        </p:txBody>
      </p:sp>
    </p:spTree>
    <p:extLst>
      <p:ext uri="{BB962C8B-B14F-4D97-AF65-F5344CB8AC3E}">
        <p14:creationId xmlns:p14="http://schemas.microsoft.com/office/powerpoint/2010/main" val="3147693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382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Change Management</vt:lpstr>
      <vt:lpstr>Topics to discuss</vt:lpstr>
      <vt:lpstr>What is change management</vt:lpstr>
      <vt:lpstr>Why do you need a change management plan?</vt:lpstr>
      <vt:lpstr>Creating a change management plan</vt:lpstr>
      <vt:lpstr>Creating a change management plan cont…</vt:lpstr>
      <vt:lpstr>Creating a change management plan cont…</vt:lpstr>
      <vt:lpstr>Creating a change management plan cont…</vt:lpstr>
      <vt:lpstr>Creating a change management plan cont…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89</cp:revision>
  <dcterms:created xsi:type="dcterms:W3CDTF">2020-06-14T20:00:34Z</dcterms:created>
  <dcterms:modified xsi:type="dcterms:W3CDTF">2020-09-07T02:54:03Z</dcterms:modified>
</cp:coreProperties>
</file>