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0" r:id="rId7"/>
    <p:sldId id="265" r:id="rId8"/>
    <p:sldId id="264" r:id="rId9"/>
    <p:sldId id="266" r:id="rId10"/>
    <p:sldId id="267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F5CDAE-D4B9-4D64-8CE9-0D0780CEAEDB}">
          <p14:sldIdLst>
            <p14:sldId id="256"/>
            <p14:sldId id="258"/>
            <p14:sldId id="260"/>
            <p14:sldId id="265"/>
            <p14:sldId id="264"/>
            <p14:sldId id="266"/>
            <p14:sldId id="267"/>
            <p14:sldId id="263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gar.mane006/understanding-rest-representational-state-transfer-85256b9424aa" TargetMode="External"/><Relationship Id="rId2" Type="http://schemas.openxmlformats.org/officeDocument/2006/relationships/hyperlink" Target="https://auth0.com/learn/rest-vs-soa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tfulapi.net/statelessness/" TargetMode="External"/><Relationship Id="rId4" Type="http://schemas.openxmlformats.org/officeDocument/2006/relationships/hyperlink" Target="https://www.studytonight.com/rest-web-service/understanding-htt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REST</a:t>
            </a:r>
            <a:br>
              <a:rPr lang="en-US" sz="32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(representational State Transfer)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1.3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https://auth0.com/learn/rest-vs-soap/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https://medium.com/@sagar.mane006/understanding-rest-representational-state-transfer-85256b9424aa</a:t>
            </a:r>
            <a:endParaRPr lang="en-US" dirty="0"/>
          </a:p>
          <a:p>
            <a:r>
              <a:rPr lang="en-US" dirty="0">
                <a:hlinkClick r:id="rId4"/>
              </a:rPr>
              <a:t>https://www.studytonight.com/rest-web-service/understanding-http</a:t>
            </a:r>
            <a:endParaRPr lang="en-US" dirty="0"/>
          </a:p>
          <a:p>
            <a:r>
              <a:rPr lang="en-US" dirty="0">
                <a:hlinkClick r:id="rId5"/>
              </a:rPr>
              <a:t>https://restfulapi.net/statelessness/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role REST plays in modern web applications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relationship between HTTP messages and REST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features of REST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verbs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 client/server protocol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role rest plays in modern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interaction over HTTP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set standard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in a lot of mobile apps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Twitter is built around it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key features of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Server model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Cacheable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interface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system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on demand</a:t>
            </a:r>
          </a:p>
        </p:txBody>
      </p:sp>
    </p:spTree>
    <p:extLst>
      <p:ext uri="{BB962C8B-B14F-4D97-AF65-F5344CB8AC3E}">
        <p14:creationId xmlns:p14="http://schemas.microsoft.com/office/powerpoint/2010/main" val="40845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relationship between http messages and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uses HTTP protocols to communication between client and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requests and response are considered HTTP messages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contain data and metadata about itself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HTTP verbs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Informs the service based on the verb sent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use several types of languages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Stateless client/server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does not store states from client on server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restricts REST as statelessness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in scaling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server-side logic makes it less complex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cache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doesn’t lose track of client</a:t>
            </a:r>
          </a:p>
        </p:txBody>
      </p:sp>
    </p:spTree>
    <p:extLst>
      <p:ext uri="{BB962C8B-B14F-4D97-AF65-F5344CB8AC3E}">
        <p14:creationId xmlns:p14="http://schemas.microsoft.com/office/powerpoint/2010/main" val="276508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use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easy to learn and understand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reliability and scalability benefits the development process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client and server improves portability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have PHP, Java, Python, or Node.js servers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uniform interface makes it easier to process information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used by many companies and has a lot of support and documentation to help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is used in many modern-day applications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communicates very well with HTTP protocol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verbs pave the way for REST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Understandability is easy for newcomers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uses a stateless client/server protocol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Its’s language use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dynamic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REST (representational State Transfer)</vt:lpstr>
      <vt:lpstr>Topics to discuss</vt:lpstr>
      <vt:lpstr>The role rest plays in modern web applications</vt:lpstr>
      <vt:lpstr>The key features of rest</vt:lpstr>
      <vt:lpstr>The relationship between http messages and rest</vt:lpstr>
      <vt:lpstr>http verbs</vt:lpstr>
      <vt:lpstr>Stateless client/server protocol</vt:lpstr>
      <vt:lpstr>Why use rest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2020-05-03T02:31:36Z</dcterms:created>
  <dcterms:modified xsi:type="dcterms:W3CDTF">2020-05-04T00:36:40Z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