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2C72-2068-456B-A742-963993548C31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bear.c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ore.particle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kuss/BLE_Nano2_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edbear/nRF5x/blob/master/nRF52832/docs/Arduino_Board_Package_Installation_Guid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or.io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1"/>
            <a:ext cx="8305800" cy="1371599"/>
          </a:xfrm>
        </p:spPr>
        <p:txBody>
          <a:bodyPr/>
          <a:lstStyle/>
          <a:p>
            <a:r>
              <a:rPr lang="en-US" sz="4000" dirty="0" smtClean="0"/>
              <a:t>nRF52832 Read / Write to Cell Phone,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i="1" dirty="0" smtClean="0"/>
              <a:t>via Red Bear BLE </a:t>
            </a:r>
            <a:r>
              <a:rPr lang="en-US" sz="4000" i="1" dirty="0" err="1" smtClean="0"/>
              <a:t>Nano</a:t>
            </a:r>
            <a:r>
              <a:rPr lang="en-US" sz="4000" i="1" dirty="0" smtClean="0"/>
              <a:t> 2 device.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382000" cy="1828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	</a:t>
            </a:r>
            <a:r>
              <a:rPr lang="en-US" sz="2400" b="1" u="sng" dirty="0" smtClean="0">
                <a:solidFill>
                  <a:schemeClr val="tx1"/>
                </a:solidFill>
              </a:rPr>
              <a:t>Development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Env</a:t>
            </a:r>
            <a:r>
              <a:rPr lang="en-US" sz="2400" b="1" u="sng" dirty="0" smtClean="0">
                <a:solidFill>
                  <a:schemeClr val="tx1"/>
                </a:solidFill>
              </a:rPr>
              <a:t>. 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</a:rPr>
              <a:t>Arduino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Genuino</a:t>
            </a:r>
            <a:r>
              <a:rPr lang="en-US" sz="2000" b="1" dirty="0" smtClean="0">
                <a:solidFill>
                  <a:schemeClr val="tx1"/>
                </a:solidFill>
              </a:rPr>
              <a:t> IDE, 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Red Bear USB Dap Link programmer/com port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C++  BLE Codebase (Likely “embed”  derived.)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BLE_Nano_AttachedToDapLink1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3012440" cy="143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8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hlinkClick r:id="rId3"/>
              </a:rPr>
              <a:t>https://redbear.cc/</a:t>
            </a:r>
            <a:r>
              <a:rPr lang="en-US" i="1" dirty="0" smtClean="0"/>
              <a:t>  -&gt;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981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 part of  particle -&gt;  </a:t>
            </a:r>
            <a:r>
              <a:rPr lang="en-US" i="1" dirty="0" smtClean="0">
                <a:hlinkClick r:id="rId4"/>
              </a:rPr>
              <a:t>https://store.particle.io/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Lets Connect !</a:t>
            </a:r>
            <a:endParaRPr lang="en-US" dirty="0"/>
          </a:p>
        </p:txBody>
      </p:sp>
      <p:pic>
        <p:nvPicPr>
          <p:cNvPr id="4" name="Content Placeholder 3" descr="VisorConvenie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55" y="1371600"/>
            <a:ext cx="5871445" cy="4355849"/>
          </a:xfrm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57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“Connect” button on  Nordic “</a:t>
            </a:r>
            <a:r>
              <a:rPr lang="en-US" dirty="0" err="1" smtClean="0"/>
              <a:t>nRFConect</a:t>
            </a:r>
            <a:r>
              <a:rPr lang="en-US" dirty="0" smtClean="0"/>
              <a:t>” G-Phone </a:t>
            </a:r>
            <a:r>
              <a:rPr lang="en-US" dirty="0" err="1" smtClean="0"/>
              <a:t>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4572000" cy="4724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Connected to BLE </a:t>
            </a:r>
            <a:r>
              <a:rPr lang="en-US" sz="3200" dirty="0" err="1" smtClean="0"/>
              <a:t>Nano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Next: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Expand</a:t>
            </a:r>
            <a:r>
              <a:rPr lang="en-US" sz="3200" dirty="0" smtClean="0"/>
              <a:t> </a:t>
            </a:r>
            <a:r>
              <a:rPr lang="en-US" sz="2400" dirty="0" smtClean="0"/>
              <a:t>“Unknown Service”, </a:t>
            </a:r>
            <a:br>
              <a:rPr lang="en-US" sz="2400" dirty="0" smtClean="0"/>
            </a:br>
            <a:r>
              <a:rPr lang="en-US" sz="2400" dirty="0" smtClean="0"/>
              <a:t>then Click on Up arrow -</a:t>
            </a:r>
            <a:br>
              <a:rPr lang="en-US" sz="2400" dirty="0" smtClean="0"/>
            </a:br>
            <a:r>
              <a:rPr lang="en-US" sz="2400" dirty="0" smtClean="0"/>
              <a:t>for “Write” Characteristic..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 descr="ItExpandsToTh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111" y="655320"/>
            <a:ext cx="2971800" cy="56906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write “Joe” text, and save it</a:t>
            </a:r>
            <a:endParaRPr lang="en-US" dirty="0"/>
          </a:p>
        </p:txBody>
      </p:sp>
      <p:pic>
        <p:nvPicPr>
          <p:cNvPr id="4" name="Content Placeholder 3" descr="EnterNameToSaveAs_ThenSa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00200"/>
            <a:ext cx="3096057" cy="3077005"/>
          </a:xfrm>
        </p:spPr>
      </p:pic>
      <p:pic>
        <p:nvPicPr>
          <p:cNvPr id="5" name="Picture 4" descr="Choose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3458058" cy="3962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562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“TEXT”,                                           For Advanced select “Command”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Write “Joe” to the </a:t>
            </a:r>
            <a:r>
              <a:rPr lang="en-US" dirty="0" err="1" smtClean="0"/>
              <a:t>Nano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MakeSureCommandIsStillSelectedOnAdvancedPressSe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295400"/>
            <a:ext cx="3191321" cy="4296375"/>
          </a:xfrm>
        </p:spPr>
      </p:pic>
      <p:sp>
        <p:nvSpPr>
          <p:cNvPr id="5" name="TextBox 4"/>
          <p:cNvSpPr txBox="1"/>
          <p:nvPr/>
        </p:nvSpPr>
        <p:spPr>
          <a:xfrm>
            <a:off x="2895600" y="5715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“Load”, Click on “Send”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343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?</a:t>
            </a:r>
            <a:endParaRPr lang="en-US" dirty="0"/>
          </a:p>
        </p:txBody>
      </p:sp>
      <p:pic>
        <p:nvPicPr>
          <p:cNvPr id="4" name="Content Placeholder 3" descr="CP_IndicatesCharacteristic1_Writt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28600"/>
            <a:ext cx="3048000" cy="5859024"/>
          </a:xfrm>
        </p:spPr>
      </p:pic>
      <p:sp>
        <p:nvSpPr>
          <p:cNvPr id="5" name="TextBox 4"/>
          <p:cNvSpPr txBox="1"/>
          <p:nvPr/>
        </p:nvSpPr>
        <p:spPr>
          <a:xfrm>
            <a:off x="990600" y="3048000"/>
            <a:ext cx="419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Gphone</a:t>
            </a:r>
            <a:r>
              <a:rPr lang="en-US" sz="2000" dirty="0" smtClean="0"/>
              <a:t> says ‘Joe’  was written.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8600" y="3581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6172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But, lets read it back to see if the “dart” actually hit the dartboard..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441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Ask to read update</a:t>
            </a:r>
            <a:br>
              <a:rPr lang="en-US" dirty="0" smtClean="0"/>
            </a:br>
            <a:r>
              <a:rPr lang="en-US" dirty="0" smtClean="0"/>
              <a:t> from BLE-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ReadsItBackAsJoeAsExpec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228600"/>
            <a:ext cx="3048000" cy="5754686"/>
          </a:xfrm>
        </p:spPr>
      </p:pic>
      <p:sp>
        <p:nvSpPr>
          <p:cNvPr id="5" name="TextBox 4"/>
          <p:cNvSpPr txBox="1"/>
          <p:nvPr/>
        </p:nvSpPr>
        <p:spPr>
          <a:xfrm>
            <a:off x="304800" y="243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Clicked on down arrow to ask for a read back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2971800"/>
            <a:ext cx="3048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4114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 “Joe” shows up as response from</a:t>
            </a:r>
          </a:p>
          <a:p>
            <a:r>
              <a:rPr lang="en-US" b="1" dirty="0" smtClean="0"/>
              <a:t>BLE </a:t>
            </a:r>
            <a:r>
              <a:rPr lang="en-US" b="1" dirty="0" err="1" smtClean="0"/>
              <a:t>Nano</a:t>
            </a:r>
            <a:r>
              <a:rPr lang="en-US" b="1" dirty="0" smtClean="0"/>
              <a:t> “Simple Peripheral”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3400" y="4419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6172200"/>
            <a:ext cx="496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Trust me - This worked for  writing “Mike” as well 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Exercise for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This little demo program also, has a simulated custom “Notify” characteristic, which if you select you will see it changing once/sec.</a:t>
            </a:r>
            <a:endParaRPr lang="en-US" dirty="0"/>
          </a:p>
          <a:p>
            <a:r>
              <a:rPr lang="en-US" dirty="0" smtClean="0"/>
              <a:t>It also has a simulated “heart rate” monitor function ranging from 100 </a:t>
            </a:r>
            <a:r>
              <a:rPr lang="en-US" dirty="0" err="1" smtClean="0"/>
              <a:t>bpm</a:t>
            </a:r>
            <a:r>
              <a:rPr lang="en-US" dirty="0" smtClean="0"/>
              <a:t> to 175 </a:t>
            </a:r>
            <a:r>
              <a:rPr lang="en-US" dirty="0" err="1" smtClean="0"/>
              <a:t>bpm</a:t>
            </a:r>
            <a:r>
              <a:rPr lang="en-US" dirty="0" smtClean="0"/>
              <a:t> every 75 seconds (sick person)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4343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(These are provided by Red Bear /  Particle.io)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105400"/>
            <a:ext cx="7772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/>
              <a:t>Finally:</a:t>
            </a:r>
            <a:r>
              <a:rPr lang="en-US" sz="3200" i="1" dirty="0" smtClean="0"/>
              <a:t>   </a:t>
            </a:r>
            <a:r>
              <a:rPr lang="en-US" sz="2000" dirty="0" smtClean="0"/>
              <a:t>For slide deck and source to modified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Sketch see:</a:t>
            </a:r>
            <a:endParaRPr lang="en-US" sz="1400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             		</a:t>
            </a:r>
            <a:r>
              <a:rPr lang="en-US" sz="1600" i="1" dirty="0" smtClean="0">
                <a:hlinkClick r:id="rId2"/>
              </a:rPr>
              <a:t> https://github.com/jmkuss/BLE_Nano2_Demo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Setup </a:t>
            </a:r>
            <a:r>
              <a:rPr lang="en-US" sz="4000" dirty="0" err="1" smtClean="0"/>
              <a:t>Arduino</a:t>
            </a:r>
            <a:r>
              <a:rPr lang="en-US" sz="4000" dirty="0" smtClean="0"/>
              <a:t> Red Bear Environment:</a:t>
            </a:r>
            <a:br>
              <a:rPr lang="en-US" sz="4000" dirty="0" smtClean="0"/>
            </a:b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See: </a:t>
            </a: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sz="1300" b="1" dirty="0" smtClean="0">
                <a:hlinkClick r:id="rId2"/>
              </a:rPr>
              <a:t>https://github.com/redbear/nRF5x/blob/master/nRF52832/docs/Arduino_Board_Package_Installation_Guide.md</a:t>
            </a:r>
            <a:endParaRPr lang="en-US" sz="1300" b="1" dirty="0" smtClean="0"/>
          </a:p>
          <a:p>
            <a:pPr>
              <a:buNone/>
            </a:pPr>
            <a:r>
              <a:rPr lang="en-US" sz="2400" b="1" dirty="0" smtClean="0"/>
              <a:t>To install the board package </a:t>
            </a:r>
          </a:p>
          <a:p>
            <a:pPr>
              <a:buNone/>
            </a:pPr>
            <a:r>
              <a:rPr lang="en-US" sz="1400" b="1" dirty="0" smtClean="0"/>
              <a:t>Do things  like:</a:t>
            </a:r>
          </a:p>
        </p:txBody>
      </p:sp>
      <p:pic>
        <p:nvPicPr>
          <p:cNvPr id="4" name="Picture 3" descr="Arduino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8488101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 flipV="1">
            <a:off x="838199" y="5767342"/>
            <a:ext cx="556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 smtClean="0"/>
              <a:t>(Partial Illustration)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Pick an example sketch, “BLE_Nano2”:</a:t>
            </a:r>
            <a:endParaRPr lang="en-US" sz="3200" dirty="0"/>
          </a:p>
        </p:txBody>
      </p:sp>
      <p:pic>
        <p:nvPicPr>
          <p:cNvPr id="4" name="Content Placeholder 3" descr="UseExampleBLE_SimplePeripher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122098"/>
            <a:ext cx="4868819" cy="5004065"/>
          </a:xfrm>
        </p:spPr>
      </p:pic>
      <p:cxnSp>
        <p:nvCxnSpPr>
          <p:cNvPr id="6" name="Straight Arrow Connector 5"/>
          <p:cNvCxnSpPr/>
          <p:nvPr/>
        </p:nvCxnSpPr>
        <p:spPr>
          <a:xfrm rot="10800000">
            <a:off x="6248400" y="5181600"/>
            <a:ext cx="1219200" cy="228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Goal: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Demonstrate  “Rx from”  and “</a:t>
            </a:r>
            <a:r>
              <a:rPr lang="en-US" sz="3600" b="1" dirty="0" err="1" smtClean="0"/>
              <a:t>Tx</a:t>
            </a:r>
            <a:r>
              <a:rPr lang="en-US" sz="3600" b="1" dirty="0" smtClean="0"/>
              <a:t> to” Cell Phone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BLE_SimplePeripheral</a:t>
            </a:r>
            <a:r>
              <a:rPr lang="en-US" dirty="0" smtClean="0"/>
              <a:t> without modification can:</a:t>
            </a:r>
          </a:p>
          <a:p>
            <a:pPr>
              <a:buNone/>
            </a:pPr>
            <a:endParaRPr lang="en-US" sz="600" dirty="0" smtClean="0"/>
          </a:p>
          <a:p>
            <a:r>
              <a:rPr lang="en-US" sz="2800" dirty="0" smtClean="0"/>
              <a:t>Write characteristic (data) from Cell Phone</a:t>
            </a:r>
          </a:p>
          <a:p>
            <a:r>
              <a:rPr lang="en-US" sz="2800" dirty="0" smtClean="0"/>
              <a:t>Read characteristic to Cell Phone.</a:t>
            </a:r>
          </a:p>
          <a:p>
            <a:r>
              <a:rPr lang="en-US" sz="2800" dirty="0" smtClean="0"/>
              <a:t>Notify characteristic</a:t>
            </a:r>
            <a:r>
              <a:rPr lang="en-US" dirty="0" smtClean="0"/>
              <a:t> </a:t>
            </a:r>
            <a:r>
              <a:rPr lang="en-US" sz="2000" dirty="0" smtClean="0"/>
              <a:t>( Update cell phone every second.)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800" u="sng" dirty="0" smtClean="0"/>
              <a:t>I also modified BLE </a:t>
            </a:r>
            <a:r>
              <a:rPr lang="en-US" sz="2800" u="sng" dirty="0" err="1" smtClean="0"/>
              <a:t>Nano</a:t>
            </a:r>
            <a:r>
              <a:rPr lang="en-US" sz="2800" u="sng" dirty="0" smtClean="0"/>
              <a:t> sketch  to “Loop Back”</a:t>
            </a:r>
          </a:p>
          <a:p>
            <a:pPr>
              <a:buNone/>
            </a:pPr>
            <a:endParaRPr lang="en-US" sz="2000" u="sng" dirty="0" smtClean="0"/>
          </a:p>
          <a:p>
            <a:r>
              <a:rPr lang="en-US" sz="2800" i="1" dirty="0" smtClean="0"/>
              <a:t>Read </a:t>
            </a:r>
            <a:r>
              <a:rPr lang="en-US" sz="2800" i="1" dirty="0"/>
              <a:t>Characteristic </a:t>
            </a:r>
            <a:r>
              <a:rPr lang="en-US" sz="2800" i="1" dirty="0" smtClean="0"/>
              <a:t>back to C.P. what it wrote earlier</a:t>
            </a:r>
            <a:endParaRPr lang="en-US" sz="2800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Modify, Explain, Improve:</a:t>
            </a:r>
            <a:endParaRPr lang="en-US" sz="4000" dirty="0"/>
          </a:p>
        </p:txBody>
      </p:sp>
      <p:pic>
        <p:nvPicPr>
          <p:cNvPr id="4" name="Content Placeholder 3" descr="CodeMod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7683190" cy="2286000"/>
          </a:xfrm>
        </p:spPr>
      </p:pic>
      <p:pic>
        <p:nvPicPr>
          <p:cNvPr id="5" name="Picture 4" descr="CodeComments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2400"/>
            <a:ext cx="8692817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Modify, Explain, Improve, </a:t>
            </a:r>
            <a:r>
              <a:rPr lang="en-US" sz="2400" dirty="0" smtClean="0"/>
              <a:t>(Slide 2)</a:t>
            </a:r>
            <a:endParaRPr lang="en-US" sz="2400" dirty="0"/>
          </a:p>
        </p:txBody>
      </p:sp>
      <p:pic>
        <p:nvPicPr>
          <p:cNvPr id="6" name="Content Placeholder 5" descr="gattServerWriteCallBack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66800"/>
            <a:ext cx="8229600" cy="838200"/>
          </a:xfrm>
        </p:spPr>
      </p:pic>
      <p:sp>
        <p:nvSpPr>
          <p:cNvPr id="7" name="TextBox 6"/>
          <p:cNvSpPr txBox="1"/>
          <p:nvPr/>
        </p:nvSpPr>
        <p:spPr>
          <a:xfrm>
            <a:off x="381000" y="1981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.</a:t>
            </a:r>
          </a:p>
          <a:p>
            <a:r>
              <a:rPr lang="en-US" sz="800" b="1" dirty="0" smtClean="0"/>
              <a:t>.</a:t>
            </a:r>
          </a:p>
          <a:p>
            <a:r>
              <a:rPr lang="en-US" sz="800" b="1" dirty="0" smtClean="0"/>
              <a:t>.</a:t>
            </a:r>
            <a:endParaRPr lang="en-US" sz="800" b="1" dirty="0"/>
          </a:p>
        </p:txBody>
      </p:sp>
      <p:pic>
        <p:nvPicPr>
          <p:cNvPr id="8" name="Picture 7" descr="gattServerWriteCallBack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8215745" cy="3372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Modify, Explain, Improve, </a:t>
            </a:r>
            <a:r>
              <a:rPr lang="en-US" sz="2000" dirty="0" smtClean="0"/>
              <a:t>(Slide 3)</a:t>
            </a:r>
            <a:endParaRPr lang="en-US" sz="4000" dirty="0"/>
          </a:p>
        </p:txBody>
      </p:sp>
      <p:pic>
        <p:nvPicPr>
          <p:cNvPr id="6" name="Content Placeholder 5" descr="TaskHandl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0"/>
            <a:ext cx="8458200" cy="2751188"/>
          </a:xfrm>
        </p:spPr>
      </p:pic>
      <p:pic>
        <p:nvPicPr>
          <p:cNvPr id="7" name="Picture 6" descr="TaskHand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924800" cy="288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sz="3600" dirty="0" smtClean="0"/>
              <a:t>Modify, Explain, Improve, </a:t>
            </a:r>
            <a:r>
              <a:rPr lang="en-US" sz="2400" dirty="0" smtClean="0"/>
              <a:t>(Slide 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Loo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297169" cy="276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Read / Write, </a:t>
            </a:r>
            <a:r>
              <a:rPr lang="en-US" sz="3600" dirty="0" smtClean="0"/>
              <a:t>“Mike” and “Joe”: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/>
          <a:lstStyle/>
          <a:p>
            <a:r>
              <a:rPr lang="en-US" sz="2800" dirty="0"/>
              <a:t>Use Android “</a:t>
            </a:r>
            <a:r>
              <a:rPr lang="en-US" sz="2800" dirty="0" err="1"/>
              <a:t>Gphone</a:t>
            </a:r>
            <a:r>
              <a:rPr lang="en-US" sz="2800" dirty="0"/>
              <a:t>” , </a:t>
            </a:r>
          </a:p>
          <a:p>
            <a:r>
              <a:rPr lang="en-US" sz="2800" dirty="0" smtClean="0"/>
              <a:t>Visor for P.C. Control / Display of cell phone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G_24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286000"/>
            <a:ext cx="4876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6172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www.visor.io</a:t>
            </a:r>
            <a:r>
              <a:rPr lang="en-US" dirty="0" smtClean="0"/>
              <a:t>   - Free Tool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378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nRF52832 Read / Write to Cell Phone,  via Red Bear BLE Nano 2 device.</vt:lpstr>
      <vt:lpstr> Setup Arduino Red Bear Environment: </vt:lpstr>
      <vt:lpstr>Pick an example sketch, “BLE_Nano2”:</vt:lpstr>
      <vt:lpstr>Goal:   Demonstrate  “Rx from”  and “Tx to” Cell Phone</vt:lpstr>
      <vt:lpstr>Modify, Explain, Improve:</vt:lpstr>
      <vt:lpstr>Modify, Explain, Improve, (Slide 2)</vt:lpstr>
      <vt:lpstr>Modify, Explain, Improve, (Slide 3)</vt:lpstr>
      <vt:lpstr>Modify, Explain, Improve, (Slide 4)</vt:lpstr>
      <vt:lpstr>Read / Write, “Mike” and “Joe”:</vt:lpstr>
      <vt:lpstr>Lets Connect !</vt:lpstr>
      <vt:lpstr>Connected to BLE Nano:  Next:  Expand “Unknown Service”,  then Click on Up arrow - for “Write” Characteristic..  </vt:lpstr>
      <vt:lpstr>Set up write “Joe” text, and save it</vt:lpstr>
      <vt:lpstr>Write “Joe” to the Nano 2</vt:lpstr>
      <vt:lpstr>What happens ?</vt:lpstr>
      <vt:lpstr>Ask to read update  from BLE-Nano:</vt:lpstr>
      <vt:lpstr>Exercise for the Reader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Bear BLE Nano 2  Read / Write to Cell Phone</dc:title>
  <dc:creator>jmkuss@sbcglobal.net</dc:creator>
  <cp:lastModifiedBy>jmkuss@sbcglobal.net</cp:lastModifiedBy>
  <cp:revision>37</cp:revision>
  <dcterms:created xsi:type="dcterms:W3CDTF">2018-10-05T02:15:42Z</dcterms:created>
  <dcterms:modified xsi:type="dcterms:W3CDTF">2018-10-09T03:24:01Z</dcterms:modified>
</cp:coreProperties>
</file>