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3" d="100"/>
          <a:sy n="73" d="100"/>
        </p:scale>
        <p:origin x="-4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F2B0-E17D-4754-A007-02536F57FA24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F21D-2B49-4CD8-AA1C-A39E031D62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77200" cy="59436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This You Tube illustrates from start to finish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creation of some Bluetooth low energy functionality.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We use a Nordic Semiconductor nRF52832 ARM cortex MF4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Micro-controller and a DAP link USB com port and debug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interface and we develop code for it with the C++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/ </a:t>
            </a:r>
            <a:r>
              <a:rPr lang="en-US" dirty="0" err="1" smtClean="0">
                <a:solidFill>
                  <a:schemeClr val="tx1"/>
                </a:solidFill>
              </a:rPr>
              <a:t>Genuino</a:t>
            </a:r>
            <a:r>
              <a:rPr lang="en-US" dirty="0" smtClean="0">
                <a:solidFill>
                  <a:schemeClr val="tx1"/>
                </a:solidFill>
              </a:rPr>
              <a:t> IDE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 hardware target is the </a:t>
            </a:r>
            <a:r>
              <a:rPr lang="en-US" dirty="0" err="1" smtClean="0">
                <a:solidFill>
                  <a:schemeClr val="tx1"/>
                </a:solidFill>
              </a:rPr>
              <a:t>RedBear</a:t>
            </a:r>
            <a:r>
              <a:rPr lang="en-US" dirty="0" smtClean="0">
                <a:solidFill>
                  <a:schemeClr val="tx1"/>
                </a:solidFill>
              </a:rPr>
              <a:t> BLE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r>
              <a:rPr lang="en-US" dirty="0" smtClean="0">
                <a:solidFill>
                  <a:schemeClr val="tx1"/>
                </a:solidFill>
              </a:rPr>
              <a:t> - 2.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tiny low cost very powerful little board !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Red Bear is now part of particle.io.  They make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many kinds of these powerful little IOT devices.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I used the free app "</a:t>
            </a:r>
            <a:r>
              <a:rPr lang="en-US" sz="2800" dirty="0" err="1" smtClean="0"/>
              <a:t>nrFConnect</a:t>
            </a:r>
            <a:r>
              <a:rPr lang="en-US" sz="2800" dirty="0" smtClean="0"/>
              <a:t>" provided by </a:t>
            </a:r>
          </a:p>
          <a:p>
            <a:pPr>
              <a:buNone/>
            </a:pPr>
            <a:r>
              <a:rPr lang="en-US" sz="2800" dirty="0" smtClean="0"/>
              <a:t>Nordic Semiconductor  to test their technology.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Read the friendly Nordic app manual if you can find it.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Or follow these steps in selecting the right buttons</a:t>
            </a:r>
          </a:p>
          <a:p>
            <a:pPr>
              <a:buNone/>
            </a:pPr>
            <a:r>
              <a:rPr lang="en-US" sz="2800" dirty="0" smtClean="0"/>
              <a:t>and dials to see the things you need to see.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First you want to find the BLE device out there that </a:t>
            </a:r>
          </a:p>
          <a:p>
            <a:pPr>
              <a:buNone/>
            </a:pPr>
            <a:r>
              <a:rPr lang="en-US" sz="2800" dirty="0" smtClean="0"/>
              <a:t>has our name "</a:t>
            </a:r>
            <a:r>
              <a:rPr lang="en-US" sz="2800" dirty="0" err="1" smtClean="0"/>
              <a:t>BLE_Periph_JMK</a:t>
            </a:r>
            <a:r>
              <a:rPr lang="en-US" sz="2800" dirty="0" smtClean="0"/>
              <a:t>" on it. Then</a:t>
            </a:r>
          </a:p>
          <a:p>
            <a:pPr>
              <a:buNone/>
            </a:pPr>
            <a:r>
              <a:rPr lang="en-US" sz="2800" dirty="0" smtClean="0"/>
              <a:t>Press the Connect button.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This opens up the list of our custom Characteristics.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Click on the Up arrow for the one with WRTE properties.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date type "Text", type in "Joe", </a:t>
            </a:r>
          </a:p>
          <a:p>
            <a:pPr>
              <a:buNone/>
            </a:pPr>
            <a:r>
              <a:rPr lang="en-US" dirty="0" smtClean="0"/>
              <a:t>make advanced select "Command"</a:t>
            </a:r>
          </a:p>
          <a:p>
            <a:pPr>
              <a:buNone/>
            </a:pPr>
            <a:r>
              <a:rPr lang="en-US" dirty="0" smtClean="0"/>
              <a:t>Save as load choice  "Joe1"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Press Load, Click on Send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So what happens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 your cell phone the WRITE Characteristic</a:t>
            </a:r>
          </a:p>
          <a:p>
            <a:pPr>
              <a:buNone/>
            </a:pPr>
            <a:r>
              <a:rPr lang="en-US" dirty="0" smtClean="0"/>
              <a:t>Indicates "Joe" was written to the </a:t>
            </a:r>
            <a:r>
              <a:rPr lang="en-US" dirty="0" err="1" smtClean="0"/>
              <a:t>Nano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 how does the Cell phone user know that the</a:t>
            </a:r>
          </a:p>
          <a:p>
            <a:pPr>
              <a:buNone/>
            </a:pPr>
            <a:r>
              <a:rPr lang="en-US" dirty="0" err="1" smtClean="0"/>
              <a:t>Nano</a:t>
            </a:r>
            <a:r>
              <a:rPr lang="en-US" dirty="0" smtClean="0"/>
              <a:t> got the data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can find out by reading it back the READ</a:t>
            </a:r>
          </a:p>
          <a:p>
            <a:pPr>
              <a:buNone/>
            </a:pPr>
            <a:r>
              <a:rPr lang="en-US" dirty="0" smtClean="0"/>
              <a:t>Characteristic from the </a:t>
            </a:r>
            <a:r>
              <a:rPr lang="en-US" dirty="0" err="1" smtClean="0"/>
              <a:t>Nano</a:t>
            </a:r>
            <a:r>
              <a:rPr lang="en-US" dirty="0" smtClean="0"/>
              <a:t> by clicking on the </a:t>
            </a:r>
          </a:p>
          <a:p>
            <a:pPr>
              <a:buNone/>
            </a:pPr>
            <a:r>
              <a:rPr lang="en-US" dirty="0" smtClean="0"/>
              <a:t>down arrow as shown.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Once this is done the value "Joe" sent earlier now</a:t>
            </a:r>
          </a:p>
          <a:p>
            <a:pPr>
              <a:buNone/>
            </a:pPr>
            <a:r>
              <a:rPr lang="en-US" dirty="0" smtClean="0"/>
              <a:t>appears as the value of the READ characteristic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Believe me this works for "Mike" as well.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For more info and source code for the modified </a:t>
            </a:r>
          </a:p>
          <a:p>
            <a:pPr>
              <a:buNone/>
            </a:pPr>
            <a:r>
              <a:rPr lang="en-US" dirty="0" smtClean="0"/>
              <a:t>Sketch, see my </a:t>
            </a:r>
            <a:r>
              <a:rPr lang="en-US" dirty="0" err="1" smtClean="0"/>
              <a:t>git</a:t>
            </a:r>
            <a:r>
              <a:rPr lang="en-US" dirty="0" smtClean="0"/>
              <a:t> hub site listed bottom of this</a:t>
            </a:r>
          </a:p>
          <a:p>
            <a:pPr>
              <a:buNone/>
            </a:pPr>
            <a:r>
              <a:rPr lang="en-US" dirty="0" smtClean="0"/>
              <a:t> slide.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B0F0"/>
                </a:solidFill>
              </a:rPr>
              <a:t>This breaks the ice for future BLE  Adventures 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/>
              <a:t>First you must setup the </a:t>
            </a:r>
            <a:r>
              <a:rPr lang="en-US" sz="3000" dirty="0" err="1" smtClean="0"/>
              <a:t>Arduino</a:t>
            </a:r>
            <a:r>
              <a:rPr lang="en-US" sz="3000" dirty="0" smtClean="0"/>
              <a:t> environment for the </a:t>
            </a:r>
          </a:p>
          <a:p>
            <a:pPr>
              <a:buNone/>
            </a:pPr>
            <a:r>
              <a:rPr lang="en-US" sz="3000" dirty="0" err="1" smtClean="0"/>
              <a:t>RedBear</a:t>
            </a:r>
            <a:r>
              <a:rPr lang="en-US" sz="3000" dirty="0" smtClean="0"/>
              <a:t> BLE Nano-2 hardware.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You need to install the board support package for the </a:t>
            </a:r>
          </a:p>
          <a:p>
            <a:pPr>
              <a:buNone/>
            </a:pPr>
            <a:r>
              <a:rPr lang="en-US" sz="3000" dirty="0" smtClean="0"/>
              <a:t>Red Bear BLE </a:t>
            </a:r>
            <a:r>
              <a:rPr lang="en-US" sz="3000" dirty="0" err="1" smtClean="0"/>
              <a:t>Nano</a:t>
            </a:r>
            <a:r>
              <a:rPr lang="en-US" sz="3000" dirty="0" smtClean="0"/>
              <a:t> - 2.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With some helpful instructions from Red Bear's </a:t>
            </a:r>
            <a:r>
              <a:rPr lang="en-US" sz="3000" dirty="0" err="1" smtClean="0"/>
              <a:t>github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site you can get this to work.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This is just a snippet of the steps, but they do work.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Once you get it installed, it becomes one of the </a:t>
            </a:r>
          </a:p>
          <a:p>
            <a:pPr>
              <a:buNone/>
            </a:pPr>
            <a:r>
              <a:rPr lang="en-US" sz="2800" dirty="0" smtClean="0"/>
              <a:t>hardware platform choices you can select when you</a:t>
            </a:r>
          </a:p>
          <a:p>
            <a:pPr>
              <a:buNone/>
            </a:pPr>
            <a:r>
              <a:rPr lang="en-US" sz="2800" dirty="0" smtClean="0"/>
              <a:t>want to code a project  “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style”.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 selected "Examples for BLE_Nano2", sketch file:</a:t>
            </a:r>
          </a:p>
          <a:p>
            <a:pPr>
              <a:buNone/>
            </a:pPr>
            <a:r>
              <a:rPr lang="en-US" sz="2800" dirty="0" smtClean="0"/>
              <a:t>"</a:t>
            </a:r>
            <a:r>
              <a:rPr lang="en-US" sz="2800" dirty="0" err="1" smtClean="0"/>
              <a:t>BLE_SimplePeripheral</a:t>
            </a:r>
            <a:r>
              <a:rPr lang="en-US" sz="2800" dirty="0" smtClean="0"/>
              <a:t>" as my example starting point.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goal for this project is to send date to </a:t>
            </a:r>
          </a:p>
          <a:p>
            <a:pPr>
              <a:buNone/>
            </a:pPr>
            <a:r>
              <a:rPr lang="en-US" sz="2400" dirty="0" smtClean="0"/>
              <a:t>and receive data from my Android Lenovo / Moto G phone.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My modified Android sketch file 320 lines (with a lots of </a:t>
            </a:r>
          </a:p>
          <a:p>
            <a:pPr>
              <a:buNone/>
            </a:pPr>
            <a:r>
              <a:rPr lang="en-US" sz="2400" dirty="0" smtClean="0"/>
              <a:t>pre-written system code backing it up) does  everything</a:t>
            </a:r>
          </a:p>
          <a:p>
            <a:pPr>
              <a:buNone/>
            </a:pPr>
            <a:r>
              <a:rPr lang="en-US" sz="2400" dirty="0" smtClean="0"/>
              <a:t>needed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 added a Write/Read back functionality sometimes called </a:t>
            </a:r>
          </a:p>
          <a:p>
            <a:pPr>
              <a:buNone/>
            </a:pPr>
            <a:r>
              <a:rPr lang="en-US" sz="2400" dirty="0" smtClean="0"/>
              <a:t>"Loop Back" testing. This provides  the demo I will</a:t>
            </a:r>
          </a:p>
          <a:p>
            <a:pPr>
              <a:buNone/>
            </a:pPr>
            <a:r>
              <a:rPr lang="en-US" sz="2400" dirty="0" smtClean="0"/>
              <a:t>share with you on my cell phone.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lets talk about the code. </a:t>
            </a:r>
          </a:p>
          <a:p>
            <a:pPr>
              <a:buNone/>
            </a:pPr>
            <a:r>
              <a:rPr lang="en-US" dirty="0" smtClean="0"/>
              <a:t>The code sketch file is actually rather short </a:t>
            </a:r>
          </a:p>
          <a:p>
            <a:pPr>
              <a:buNone/>
            </a:pPr>
            <a:r>
              <a:rPr lang="en-US" dirty="0" smtClean="0"/>
              <a:t>(But, let's not think about pre-written support code behind this !)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really only had to modify or add about </a:t>
            </a:r>
          </a:p>
          <a:p>
            <a:pPr>
              <a:buNone/>
            </a:pPr>
            <a:r>
              <a:rPr lang="en-US" dirty="0" smtClean="0"/>
              <a:t>6 lines of code, but I  also added about </a:t>
            </a:r>
          </a:p>
          <a:p>
            <a:pPr>
              <a:buNone/>
            </a:pPr>
            <a:r>
              <a:rPr lang="en-US" dirty="0" smtClean="0"/>
              <a:t>42 lines of comments to assist in my, and I hope,</a:t>
            </a:r>
          </a:p>
          <a:p>
            <a:pPr>
              <a:buNone/>
            </a:pPr>
            <a:r>
              <a:rPr lang="en-US" dirty="0" smtClean="0"/>
              <a:t>your understanding.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 Line 22, I changed the name of device as it will appear</a:t>
            </a:r>
          </a:p>
          <a:p>
            <a:pPr>
              <a:buNone/>
            </a:pPr>
            <a:r>
              <a:rPr lang="en-US" dirty="0" smtClean="0"/>
              <a:t>on my cell phone to add JMK - "That's Me"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added some comments on Line 43-46 to clarify  the jargon</a:t>
            </a:r>
          </a:p>
          <a:p>
            <a:pPr>
              <a:buNone/>
            </a:pPr>
            <a:r>
              <a:rPr lang="en-US" dirty="0" smtClean="0"/>
              <a:t>A characteristic is some data that is sent over the wireless channel.</a:t>
            </a:r>
          </a:p>
          <a:p>
            <a:pPr>
              <a:buNone/>
            </a:pPr>
            <a:r>
              <a:rPr lang="en-US" dirty="0" smtClean="0"/>
              <a:t>This data can be </a:t>
            </a:r>
          </a:p>
          <a:p>
            <a:pPr>
              <a:buNone/>
            </a:pPr>
            <a:r>
              <a:rPr lang="en-US" dirty="0" smtClean="0"/>
              <a:t>	1) Writeable by the cell phone (Cell phone sends to </a:t>
            </a:r>
            <a:r>
              <a:rPr lang="en-US" dirty="0" err="1" smtClean="0"/>
              <a:t>RedBear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2) Readable by the cell phone (</a:t>
            </a:r>
            <a:r>
              <a:rPr lang="en-US" dirty="0" err="1" smtClean="0"/>
              <a:t>RedBear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sends to cell phone upon request)</a:t>
            </a:r>
          </a:p>
          <a:p>
            <a:pPr>
              <a:buNone/>
            </a:pPr>
            <a:r>
              <a:rPr lang="en-US" dirty="0" smtClean="0"/>
              <a:t>	3) Notified to the cell phone  (</a:t>
            </a:r>
            <a:r>
              <a:rPr lang="en-US" dirty="0" err="1" smtClean="0"/>
              <a:t>RedBear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sends to cell phone at intervals.)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my modifications a very important function was called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gattServerWriteCallBack</a:t>
            </a:r>
            <a:r>
              <a:rPr lang="en-US" dirty="0" smtClean="0"/>
              <a:t>(..)"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an event handler (A.K.A - call back function)</a:t>
            </a:r>
          </a:p>
          <a:p>
            <a:pPr>
              <a:buNone/>
            </a:pPr>
            <a:r>
              <a:rPr lang="en-US" dirty="0" smtClean="0"/>
              <a:t>that occurs when the BLE </a:t>
            </a:r>
            <a:r>
              <a:rPr lang="en-US" dirty="0" err="1" smtClean="0"/>
              <a:t>nano</a:t>
            </a:r>
            <a:r>
              <a:rPr lang="en-US" dirty="0" smtClean="0"/>
              <a:t> receives data from cell phone.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 that first kind of characteristic one that is writable</a:t>
            </a:r>
          </a:p>
          <a:p>
            <a:pPr>
              <a:buNone/>
            </a:pPr>
            <a:r>
              <a:rPr lang="en-US" dirty="0" smtClean="0"/>
              <a:t>(referred to characteristic #1 in the program)</a:t>
            </a:r>
          </a:p>
          <a:p>
            <a:pPr>
              <a:buNone/>
            </a:pPr>
            <a:r>
              <a:rPr lang="en-US" dirty="0" smtClean="0"/>
              <a:t>is written sent to the BLE </a:t>
            </a:r>
            <a:r>
              <a:rPr lang="en-US" dirty="0" err="1" smtClean="0"/>
              <a:t>Nano</a:t>
            </a:r>
            <a:r>
              <a:rPr lang="en-US" dirty="0" smtClean="0"/>
              <a:t> by the cell phone, this call back</a:t>
            </a:r>
          </a:p>
          <a:p>
            <a:pPr>
              <a:buNone/>
            </a:pPr>
            <a:r>
              <a:rPr lang="en-US" dirty="0" smtClean="0"/>
              <a:t>is happens when the written data is received.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 added are the two lines 184 and 185 that take this data and </a:t>
            </a:r>
          </a:p>
          <a:p>
            <a:pPr>
              <a:buNone/>
            </a:pPr>
            <a:r>
              <a:rPr lang="en-US" dirty="0" smtClean="0"/>
              <a:t>use it to change also the Read characteristic (#2)</a:t>
            </a:r>
          </a:p>
          <a:p>
            <a:pPr>
              <a:buNone/>
            </a:pPr>
            <a:r>
              <a:rPr lang="en-US" dirty="0" smtClean="0"/>
              <a:t>That way the user of the cell phone can latter request a </a:t>
            </a:r>
          </a:p>
          <a:p>
            <a:pPr>
              <a:buNone/>
            </a:pPr>
            <a:r>
              <a:rPr lang="en-US" dirty="0" smtClean="0"/>
              <a:t>read back of this data to verify what was sent, was received.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the callback function for the 1 second time </a:t>
            </a:r>
            <a:r>
              <a:rPr lang="en-US" dirty="0"/>
              <a:t>task.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Eliminated a repetitive call to the BLE </a:t>
            </a:r>
            <a:r>
              <a:rPr lang="en-US" dirty="0" err="1"/>
              <a:t>N</a:t>
            </a:r>
            <a:r>
              <a:rPr lang="en-US" dirty="0" err="1" smtClean="0"/>
              <a:t>ano</a:t>
            </a:r>
            <a:r>
              <a:rPr lang="en-US" dirty="0" smtClean="0"/>
              <a:t> debug serial</a:t>
            </a:r>
          </a:p>
          <a:p>
            <a:pPr>
              <a:buNone/>
            </a:pPr>
            <a:r>
              <a:rPr lang="en-US" dirty="0" smtClean="0"/>
              <a:t>port, at line 196, and added instead an LED blink at lines </a:t>
            </a:r>
          </a:p>
          <a:p>
            <a:pPr>
              <a:buNone/>
            </a:pPr>
            <a:r>
              <a:rPr lang="en-US" dirty="0" smtClean="0"/>
              <a:t>213-214. This makes reading more important serial output</a:t>
            </a:r>
          </a:p>
          <a:p>
            <a:pPr>
              <a:buNone/>
            </a:pPr>
            <a:r>
              <a:rPr lang="en-US" dirty="0" smtClean="0"/>
              <a:t>easier.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also put in some comments pointing out how this 1 second</a:t>
            </a:r>
          </a:p>
          <a:p>
            <a:pPr>
              <a:buNone/>
            </a:pPr>
            <a:r>
              <a:rPr lang="en-US" dirty="0" smtClean="0"/>
              <a:t>task updates the custom Notify characteristic #3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1 second task also updates (simulates) a changing heart </a:t>
            </a:r>
          </a:p>
          <a:p>
            <a:pPr>
              <a:buNone/>
            </a:pPr>
            <a:r>
              <a:rPr lang="en-US" dirty="0" smtClean="0"/>
              <a:t>beat value for the heart rate update service On line 207.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Heart rate simulation is typical BLE sample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"loop()" is where non event related code gets put </a:t>
            </a:r>
          </a:p>
          <a:p>
            <a:pPr>
              <a:buNone/>
            </a:pPr>
            <a:r>
              <a:rPr lang="en-US" sz="2800" dirty="0" smtClean="0"/>
              <a:t>to run any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application.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For this demo sketch all the action happens in the</a:t>
            </a:r>
          </a:p>
          <a:p>
            <a:pPr>
              <a:buNone/>
            </a:pPr>
            <a:r>
              <a:rPr lang="en-US" sz="2800" dirty="0" smtClean="0"/>
              <a:t>event  related code.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So we just wait for events.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lets talk about my test setup for Android G</a:t>
            </a:r>
          </a:p>
          <a:p>
            <a:pPr>
              <a:buNone/>
            </a:pPr>
            <a:r>
              <a:rPr lang="en-US" dirty="0" smtClean="0"/>
              <a:t>phone.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convenience and easy screen shot capture, </a:t>
            </a:r>
          </a:p>
          <a:p>
            <a:pPr>
              <a:buNone/>
            </a:pPr>
            <a:r>
              <a:rPr lang="en-US" dirty="0" smtClean="0"/>
              <a:t>I remotely controlled my cell phone over a USB </a:t>
            </a:r>
          </a:p>
          <a:p>
            <a:pPr>
              <a:buNone/>
            </a:pPr>
            <a:r>
              <a:rPr lang="en-US" dirty="0" smtClean="0"/>
              <a:t>cable with a free PC program called Visor.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945</Words>
  <Application>Microsoft Office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jmkuss@sbcglobal.net</dc:creator>
  <cp:lastModifiedBy>jmkuss@sbcglobal.net</cp:lastModifiedBy>
  <cp:revision>11</cp:revision>
  <dcterms:created xsi:type="dcterms:W3CDTF">2018-10-06T03:45:40Z</dcterms:created>
  <dcterms:modified xsi:type="dcterms:W3CDTF">2018-10-06T04:23:51Z</dcterms:modified>
</cp:coreProperties>
</file>