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2C72-2068-456B-A742-963993548C31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91E-1B9E-4EC1-B121-56F1C8A5D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2C72-2068-456B-A742-963993548C31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91E-1B9E-4EC1-B121-56F1C8A5D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2C72-2068-456B-A742-963993548C31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91E-1B9E-4EC1-B121-56F1C8A5D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2C72-2068-456B-A742-963993548C31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91E-1B9E-4EC1-B121-56F1C8A5D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2C72-2068-456B-A742-963993548C31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91E-1B9E-4EC1-B121-56F1C8A5D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2C72-2068-456B-A742-963993548C31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91E-1B9E-4EC1-B121-56F1C8A5D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2C72-2068-456B-A742-963993548C31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91E-1B9E-4EC1-B121-56F1C8A5D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2C72-2068-456B-A742-963993548C31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91E-1B9E-4EC1-B121-56F1C8A5D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2C72-2068-456B-A742-963993548C31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91E-1B9E-4EC1-B121-56F1C8A5D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2C72-2068-456B-A742-963993548C31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91E-1B9E-4EC1-B121-56F1C8A5D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2C72-2068-456B-A742-963993548C31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91E-1B9E-4EC1-B121-56F1C8A5D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22C72-2068-456B-A742-963993548C31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A491E-1B9E-4EC1-B121-56F1C8A5D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dbear.cc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tore.particle.io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redbear/nRF5x/blob/master/nRF52832/docs/Arduino_Board_Package_Installation_Guide.m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or.io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1"/>
            <a:ext cx="8305800" cy="1371599"/>
          </a:xfrm>
        </p:spPr>
        <p:txBody>
          <a:bodyPr/>
          <a:lstStyle/>
          <a:p>
            <a:r>
              <a:rPr lang="en-US" sz="4000" dirty="0" smtClean="0"/>
              <a:t>nRF52832 Read / Write to Cell Phone,</a:t>
            </a:r>
            <a:br>
              <a:rPr lang="en-US" sz="4000" dirty="0" smtClean="0"/>
            </a:br>
            <a:r>
              <a:rPr lang="en-US" sz="4000" dirty="0" smtClean="0"/>
              <a:t> </a:t>
            </a:r>
            <a:r>
              <a:rPr lang="en-US" sz="4000" i="1" dirty="0" smtClean="0"/>
              <a:t>via Red Bear BLE </a:t>
            </a:r>
            <a:r>
              <a:rPr lang="en-US" sz="4000" i="1" dirty="0" err="1" smtClean="0"/>
              <a:t>Nano</a:t>
            </a:r>
            <a:r>
              <a:rPr lang="en-US" sz="4000" i="1" dirty="0" smtClean="0"/>
              <a:t> 2 device.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648200"/>
            <a:ext cx="8382000" cy="18288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	</a:t>
            </a:r>
            <a:r>
              <a:rPr lang="en-US" sz="2400" b="1" u="sng" dirty="0" smtClean="0">
                <a:solidFill>
                  <a:schemeClr val="tx1"/>
                </a:solidFill>
              </a:rPr>
              <a:t>Development </a:t>
            </a:r>
            <a:r>
              <a:rPr lang="en-US" sz="2400" b="1" u="sng" dirty="0" err="1" smtClean="0">
                <a:solidFill>
                  <a:schemeClr val="tx1"/>
                </a:solidFill>
              </a:rPr>
              <a:t>Env</a:t>
            </a:r>
            <a:r>
              <a:rPr lang="en-US" sz="2400" b="1" u="sng" dirty="0" smtClean="0">
                <a:solidFill>
                  <a:schemeClr val="tx1"/>
                </a:solidFill>
              </a:rPr>
              <a:t>.  </a:t>
            </a:r>
          </a:p>
          <a:p>
            <a:pPr lvl="2" algn="l"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chemeClr val="tx1"/>
                </a:solidFill>
              </a:rPr>
              <a:t>Arduino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Genuino</a:t>
            </a:r>
            <a:r>
              <a:rPr lang="en-US" sz="2000" b="1" dirty="0" smtClean="0">
                <a:solidFill>
                  <a:schemeClr val="tx1"/>
                </a:solidFill>
              </a:rPr>
              <a:t> IDE,  </a:t>
            </a:r>
          </a:p>
          <a:p>
            <a:pPr lvl="2" algn="l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</a:rPr>
              <a:t>Red Bear USB Dap Link programmer/com port</a:t>
            </a:r>
          </a:p>
          <a:p>
            <a:pPr lvl="2" algn="l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</a:rPr>
              <a:t>C++  BLE Codebase (Likely “embed”  derived.)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BLE_Nano_AttachedToDapLink1.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743200"/>
            <a:ext cx="3012440" cy="1437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981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hlinkClick r:id="rId3"/>
              </a:rPr>
              <a:t>https://redbear.cc/</a:t>
            </a:r>
            <a:r>
              <a:rPr lang="en-US" i="1" dirty="0" smtClean="0"/>
              <a:t>  -&gt;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124200" y="19812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Now part of  particle -&gt;  </a:t>
            </a:r>
            <a:r>
              <a:rPr lang="en-US" i="1" dirty="0" smtClean="0">
                <a:hlinkClick r:id="rId4"/>
              </a:rPr>
              <a:t>https://store.particle.io/</a:t>
            </a:r>
            <a:endParaRPr lang="en-US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l"/>
            <a:r>
              <a:rPr lang="en-US" dirty="0" smtClean="0"/>
              <a:t>Lets Connect !</a:t>
            </a:r>
            <a:endParaRPr lang="en-US" dirty="0"/>
          </a:p>
        </p:txBody>
      </p:sp>
      <p:pic>
        <p:nvPicPr>
          <p:cNvPr id="4" name="Content Placeholder 3" descr="VisorConvenienc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7555" y="1371600"/>
            <a:ext cx="5871445" cy="4355849"/>
          </a:xfrm>
        </p:spPr>
      </p:pic>
      <p:sp>
        <p:nvSpPr>
          <p:cNvPr id="5" name="TextBox 4"/>
          <p:cNvSpPr txBox="1"/>
          <p:nvPr/>
        </p:nvSpPr>
        <p:spPr>
          <a:xfrm>
            <a:off x="1676400" y="5943600"/>
            <a:ext cx="574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“Connect” button on  Nordic “</a:t>
            </a:r>
            <a:r>
              <a:rPr lang="en-US" dirty="0" err="1" smtClean="0"/>
              <a:t>nRFConect</a:t>
            </a:r>
            <a:r>
              <a:rPr lang="en-US" dirty="0" smtClean="0"/>
              <a:t>” G-Phone </a:t>
            </a:r>
            <a:r>
              <a:rPr lang="en-US" dirty="0" err="1" smtClean="0"/>
              <a:t>Ap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4572000" cy="47244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Connected to BLE </a:t>
            </a:r>
            <a:r>
              <a:rPr lang="en-US" sz="3200" dirty="0" err="1" smtClean="0"/>
              <a:t>Nano</a:t>
            </a:r>
            <a:r>
              <a:rPr lang="en-US" sz="3200" dirty="0" smtClean="0"/>
              <a:t>: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Next: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400" dirty="0" smtClean="0"/>
              <a:t>Expand</a:t>
            </a:r>
            <a:r>
              <a:rPr lang="en-US" sz="3200" dirty="0" smtClean="0"/>
              <a:t> </a:t>
            </a:r>
            <a:r>
              <a:rPr lang="en-US" sz="2400" dirty="0" smtClean="0"/>
              <a:t>“Unknown Service”, </a:t>
            </a:r>
            <a:br>
              <a:rPr lang="en-US" sz="2400" dirty="0" smtClean="0"/>
            </a:br>
            <a:r>
              <a:rPr lang="en-US" sz="2400" dirty="0" smtClean="0"/>
              <a:t>then Click on Up arrow -</a:t>
            </a:r>
            <a:br>
              <a:rPr lang="en-US" sz="2400" dirty="0" smtClean="0"/>
            </a:br>
            <a:r>
              <a:rPr lang="en-US" sz="2400" dirty="0" smtClean="0"/>
              <a:t>for “Write” Characteristic..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4" name="Content Placeholder 3" descr="ItExpandsToThi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3111" y="655320"/>
            <a:ext cx="2971800" cy="569068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write “Joe” text, and save it</a:t>
            </a:r>
            <a:endParaRPr lang="en-US" dirty="0"/>
          </a:p>
        </p:txBody>
      </p:sp>
      <p:pic>
        <p:nvPicPr>
          <p:cNvPr id="4" name="Content Placeholder 3" descr="EnterNameToSaveAs_ThenSav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1600200"/>
            <a:ext cx="3096057" cy="3077005"/>
          </a:xfrm>
        </p:spPr>
      </p:pic>
      <p:pic>
        <p:nvPicPr>
          <p:cNvPr id="5" name="Picture 4" descr="ChooseTex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71600"/>
            <a:ext cx="3458058" cy="39629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0" y="55626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“TEXT”,                                           For Advanced select “Command”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Write “Joe” to the </a:t>
            </a:r>
            <a:r>
              <a:rPr lang="en-US" dirty="0" err="1" smtClean="0"/>
              <a:t>Nano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4" name="Content Placeholder 3" descr="MakeSureCommandIsStillSelectedOnAdvancedPressSen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1295400"/>
            <a:ext cx="3191321" cy="4296375"/>
          </a:xfrm>
        </p:spPr>
      </p:pic>
      <p:sp>
        <p:nvSpPr>
          <p:cNvPr id="5" name="TextBox 4"/>
          <p:cNvSpPr txBox="1"/>
          <p:nvPr/>
        </p:nvSpPr>
        <p:spPr>
          <a:xfrm>
            <a:off x="2895600" y="571500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Select “Load”, Click on “Send”</a:t>
            </a: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3434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What happens ?</a:t>
            </a:r>
            <a:endParaRPr lang="en-US" dirty="0"/>
          </a:p>
        </p:txBody>
      </p:sp>
      <p:pic>
        <p:nvPicPr>
          <p:cNvPr id="4" name="Content Placeholder 3" descr="CP_IndicatesCharacteristic1_Writte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800" y="228600"/>
            <a:ext cx="3048000" cy="5859024"/>
          </a:xfrm>
        </p:spPr>
      </p:pic>
      <p:sp>
        <p:nvSpPr>
          <p:cNvPr id="5" name="TextBox 4"/>
          <p:cNvSpPr txBox="1"/>
          <p:nvPr/>
        </p:nvSpPr>
        <p:spPr>
          <a:xfrm>
            <a:off x="990600" y="3048000"/>
            <a:ext cx="4190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Gphone</a:t>
            </a:r>
            <a:r>
              <a:rPr lang="en-US" sz="2000" dirty="0" smtClean="0"/>
              <a:t> says ‘Joe’  was written.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38600" y="35814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617220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But, lets read it back to see if the “dart” actually hit the dartboard..</a:t>
            </a:r>
            <a:endParaRPr lang="en-US" sz="2000" b="1" i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44196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Ask to read update</a:t>
            </a:r>
            <a:br>
              <a:rPr lang="en-US" dirty="0" smtClean="0"/>
            </a:br>
            <a:r>
              <a:rPr lang="en-US" dirty="0" smtClean="0"/>
              <a:t> from BLE-</a:t>
            </a:r>
            <a:r>
              <a:rPr lang="en-US" dirty="0" err="1" smtClean="0"/>
              <a:t>Nano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Content Placeholder 3" descr="ReadsItBackAsJoeAsExpect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2600" y="228600"/>
            <a:ext cx="3048000" cy="5754686"/>
          </a:xfrm>
        </p:spPr>
      </p:pic>
      <p:sp>
        <p:nvSpPr>
          <p:cNvPr id="5" name="TextBox 4"/>
          <p:cNvSpPr txBox="1"/>
          <p:nvPr/>
        </p:nvSpPr>
        <p:spPr>
          <a:xfrm>
            <a:off x="304800" y="24384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Clicked on down arrow to ask for a read back</a:t>
            </a:r>
            <a:endParaRPr 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53000" y="2971800"/>
            <a:ext cx="3048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4400" y="41148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And “Joe” shows up as response from</a:t>
            </a:r>
          </a:p>
          <a:p>
            <a:r>
              <a:rPr lang="en-US" b="1" dirty="0" smtClean="0"/>
              <a:t>BLE </a:t>
            </a:r>
            <a:r>
              <a:rPr lang="en-US" b="1" dirty="0" err="1" smtClean="0"/>
              <a:t>Nano</a:t>
            </a:r>
            <a:r>
              <a:rPr lang="en-US" b="1" dirty="0" smtClean="0"/>
              <a:t> “Simple Peripheral”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343400" y="4419600"/>
            <a:ext cx="1447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4400" y="6172200"/>
            <a:ext cx="496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Trust me - This worked for  writing “Mike” as well !</a:t>
            </a:r>
            <a:endParaRPr lang="en-US" i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Exercise for the 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657600"/>
          </a:xfrm>
        </p:spPr>
        <p:txBody>
          <a:bodyPr>
            <a:normAutofit/>
          </a:bodyPr>
          <a:lstStyle/>
          <a:p>
            <a:r>
              <a:rPr lang="en-US" dirty="0" smtClean="0"/>
              <a:t>This little demo program also, has a simulated custom “Notify” characteristic, which if you select you will see it changing once/sec.</a:t>
            </a:r>
            <a:endParaRPr lang="en-US" dirty="0"/>
          </a:p>
          <a:p>
            <a:r>
              <a:rPr lang="en-US" dirty="0" smtClean="0"/>
              <a:t>This little demo program has a simulated “heart rate” monitor function that goes from 100 </a:t>
            </a:r>
            <a:r>
              <a:rPr lang="en-US" dirty="0" err="1" smtClean="0"/>
              <a:t>bpm</a:t>
            </a:r>
            <a:r>
              <a:rPr lang="en-US" dirty="0" smtClean="0"/>
              <a:t> to 175 </a:t>
            </a:r>
            <a:r>
              <a:rPr lang="en-US" dirty="0" err="1" smtClean="0"/>
              <a:t>bpm</a:t>
            </a:r>
            <a:r>
              <a:rPr lang="en-US" dirty="0" smtClean="0"/>
              <a:t> every 75 seconds (very sick person)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6600" y="43434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</a:t>
            </a:r>
            <a:r>
              <a:rPr lang="en-US" sz="1400" dirty="0" smtClean="0"/>
              <a:t>But these were stock functionality that I did not modify.)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5105400"/>
            <a:ext cx="7772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Finally:   	</a:t>
            </a:r>
            <a:r>
              <a:rPr lang="en-US" i="1" dirty="0" smtClean="0"/>
              <a:t>For slide deck and source to modified </a:t>
            </a:r>
            <a:r>
              <a:rPr lang="en-US" i="1" dirty="0" err="1" smtClean="0"/>
              <a:t>Arduino</a:t>
            </a:r>
            <a:r>
              <a:rPr lang="en-US" i="1" dirty="0" smtClean="0"/>
              <a:t> Sketch see:</a:t>
            </a:r>
            <a:endParaRPr lang="en-US" sz="1400" i="1" dirty="0" smtClean="0"/>
          </a:p>
          <a:p>
            <a:endParaRPr lang="en-US" sz="1400" i="1" dirty="0" smtClean="0"/>
          </a:p>
          <a:p>
            <a:r>
              <a:rPr lang="en-US" sz="1400" i="1" dirty="0" smtClean="0"/>
              <a:t>             		</a:t>
            </a:r>
            <a:r>
              <a:rPr lang="en-US" i="1" dirty="0" smtClean="0"/>
              <a:t>http</a:t>
            </a:r>
            <a:r>
              <a:rPr lang="en-US" i="1" smtClean="0"/>
              <a:t>://</a:t>
            </a:r>
            <a:r>
              <a:rPr lang="en-US" i="1" smtClean="0"/>
              <a:t>github/jmkuss/BLE_Nano2Demo</a:t>
            </a:r>
            <a:endParaRPr lang="en-US" sz="14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Setup </a:t>
            </a:r>
            <a:r>
              <a:rPr lang="en-US" sz="4000" dirty="0" err="1" smtClean="0"/>
              <a:t>Arduino</a:t>
            </a:r>
            <a:r>
              <a:rPr lang="en-US" sz="4000" dirty="0" smtClean="0"/>
              <a:t> Red Bear Environment:</a:t>
            </a:r>
            <a:br>
              <a:rPr lang="en-US" sz="4000" dirty="0" smtClean="0"/>
            </a:br>
            <a:endParaRPr lang="en-US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399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See: </a:t>
            </a:r>
          </a:p>
          <a:p>
            <a:pPr>
              <a:buNone/>
            </a:pPr>
            <a:endParaRPr lang="en-US" sz="100" dirty="0" smtClean="0"/>
          </a:p>
          <a:p>
            <a:pPr>
              <a:buNone/>
            </a:pPr>
            <a:r>
              <a:rPr lang="en-US" sz="1300" b="1" dirty="0" smtClean="0">
                <a:hlinkClick r:id="rId2"/>
              </a:rPr>
              <a:t>https://github.com/redbear/nRF5x/blob/master/nRF52832/docs/Arduino_Board_Package_Installation_Guide.md</a:t>
            </a:r>
            <a:endParaRPr lang="en-US" sz="1300" b="1" dirty="0" smtClean="0"/>
          </a:p>
          <a:p>
            <a:pPr>
              <a:buNone/>
            </a:pPr>
            <a:r>
              <a:rPr lang="en-US" sz="2400" b="1" dirty="0" smtClean="0"/>
              <a:t>To install the board package </a:t>
            </a:r>
          </a:p>
          <a:p>
            <a:pPr>
              <a:buNone/>
            </a:pPr>
            <a:r>
              <a:rPr lang="en-US" sz="1400" b="1" dirty="0" smtClean="0"/>
              <a:t>Do things  like:</a:t>
            </a:r>
          </a:p>
        </p:txBody>
      </p:sp>
      <p:pic>
        <p:nvPicPr>
          <p:cNvPr id="4" name="Picture 3" descr="ArduinoSetu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743200"/>
            <a:ext cx="8488101" cy="304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10800000" flipV="1">
            <a:off x="838199" y="5767342"/>
            <a:ext cx="5562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b="1" dirty="0" smtClean="0"/>
              <a:t>(Partial Illustration)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Pick an example sketch, “BLE_Nano2”:</a:t>
            </a:r>
            <a:endParaRPr lang="en-US" sz="3200" dirty="0"/>
          </a:p>
        </p:txBody>
      </p:sp>
      <p:pic>
        <p:nvPicPr>
          <p:cNvPr id="4" name="Content Placeholder 3" descr="UseExampleBLE_SimplePeriphera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122098"/>
            <a:ext cx="4868819" cy="5004065"/>
          </a:xfrm>
        </p:spPr>
      </p:pic>
      <p:cxnSp>
        <p:nvCxnSpPr>
          <p:cNvPr id="6" name="Straight Arrow Connector 5"/>
          <p:cNvCxnSpPr/>
          <p:nvPr/>
        </p:nvCxnSpPr>
        <p:spPr>
          <a:xfrm rot="10800000">
            <a:off x="6248400" y="5181600"/>
            <a:ext cx="1219200" cy="2286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Goal: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1" dirty="0" smtClean="0"/>
              <a:t>Demonstrate  “Rx from”  and “</a:t>
            </a:r>
            <a:r>
              <a:rPr lang="en-US" sz="3600" b="1" dirty="0" err="1" smtClean="0"/>
              <a:t>Tx</a:t>
            </a:r>
            <a:r>
              <a:rPr lang="en-US" sz="3600" b="1" dirty="0" smtClean="0"/>
              <a:t> to” Cell Phone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4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BLE_SimplePeripheral</a:t>
            </a:r>
            <a:r>
              <a:rPr lang="en-US" dirty="0" smtClean="0"/>
              <a:t> without modification can:</a:t>
            </a:r>
          </a:p>
          <a:p>
            <a:pPr>
              <a:buNone/>
            </a:pPr>
            <a:endParaRPr lang="en-US" sz="600" dirty="0" smtClean="0"/>
          </a:p>
          <a:p>
            <a:r>
              <a:rPr lang="en-US" sz="2800" dirty="0" smtClean="0"/>
              <a:t>Write characteristic (data) from Cell Phone</a:t>
            </a:r>
          </a:p>
          <a:p>
            <a:r>
              <a:rPr lang="en-US" sz="2800" dirty="0" smtClean="0"/>
              <a:t>Read characteristic to Cell Phone.</a:t>
            </a:r>
          </a:p>
          <a:p>
            <a:r>
              <a:rPr lang="en-US" sz="2800" dirty="0" smtClean="0"/>
              <a:t>Notify characteristic</a:t>
            </a:r>
            <a:r>
              <a:rPr lang="en-US" dirty="0" smtClean="0"/>
              <a:t> </a:t>
            </a:r>
            <a:r>
              <a:rPr lang="en-US" sz="2000" dirty="0" smtClean="0"/>
              <a:t>( Update cell phone every second.)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800" u="sng" dirty="0" smtClean="0"/>
              <a:t>I also modified BLE </a:t>
            </a:r>
            <a:r>
              <a:rPr lang="en-US" sz="2800" u="sng" dirty="0" err="1" smtClean="0"/>
              <a:t>Nano</a:t>
            </a:r>
            <a:r>
              <a:rPr lang="en-US" sz="2800" u="sng" dirty="0" smtClean="0"/>
              <a:t> sketch  to “Loop Back”</a:t>
            </a:r>
          </a:p>
          <a:p>
            <a:pPr>
              <a:buNone/>
            </a:pPr>
            <a:endParaRPr lang="en-US" sz="2000" u="sng" dirty="0" smtClean="0"/>
          </a:p>
          <a:p>
            <a:r>
              <a:rPr lang="en-US" sz="2800" i="1" dirty="0" smtClean="0"/>
              <a:t>Read </a:t>
            </a:r>
            <a:r>
              <a:rPr lang="en-US" sz="2800" i="1" dirty="0"/>
              <a:t>Characteristic </a:t>
            </a:r>
            <a:r>
              <a:rPr lang="en-US" sz="2800" i="1" dirty="0" smtClean="0"/>
              <a:t>back to C.P. what it wrote earlier</a:t>
            </a:r>
            <a:endParaRPr lang="en-US" sz="2800" i="1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/>
              <a:t>Modify, Explain, Improve:</a:t>
            </a:r>
            <a:endParaRPr lang="en-US" sz="4000" dirty="0"/>
          </a:p>
        </p:txBody>
      </p:sp>
      <p:pic>
        <p:nvPicPr>
          <p:cNvPr id="4" name="Content Placeholder 3" descr="CodeMod_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219200"/>
            <a:ext cx="7683190" cy="2286000"/>
          </a:xfrm>
        </p:spPr>
      </p:pic>
      <p:pic>
        <p:nvPicPr>
          <p:cNvPr id="5" name="Picture 4" descr="CodeComments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962400"/>
            <a:ext cx="8692817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Modify, Explain, Improve, </a:t>
            </a:r>
            <a:r>
              <a:rPr lang="en-US" sz="2400" dirty="0" smtClean="0"/>
              <a:t>(Slide 2)</a:t>
            </a:r>
            <a:endParaRPr lang="en-US" sz="2400" dirty="0"/>
          </a:p>
        </p:txBody>
      </p:sp>
      <p:pic>
        <p:nvPicPr>
          <p:cNvPr id="6" name="Content Placeholder 5" descr="gattServerWriteCallBack_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066800"/>
            <a:ext cx="8229600" cy="838200"/>
          </a:xfrm>
        </p:spPr>
      </p:pic>
      <p:sp>
        <p:nvSpPr>
          <p:cNvPr id="7" name="TextBox 6"/>
          <p:cNvSpPr txBox="1"/>
          <p:nvPr/>
        </p:nvSpPr>
        <p:spPr>
          <a:xfrm>
            <a:off x="381000" y="19812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.</a:t>
            </a:r>
          </a:p>
          <a:p>
            <a:r>
              <a:rPr lang="en-US" sz="800" b="1" dirty="0" smtClean="0"/>
              <a:t>.</a:t>
            </a:r>
          </a:p>
          <a:p>
            <a:r>
              <a:rPr lang="en-US" sz="800" b="1" dirty="0" smtClean="0"/>
              <a:t>.</a:t>
            </a:r>
            <a:endParaRPr lang="en-US" sz="800" b="1" dirty="0"/>
          </a:p>
        </p:txBody>
      </p:sp>
      <p:pic>
        <p:nvPicPr>
          <p:cNvPr id="8" name="Picture 7" descr="gattServerWriteCallBack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514600"/>
            <a:ext cx="8215745" cy="33721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Modify, Explain, Improve, </a:t>
            </a:r>
            <a:r>
              <a:rPr lang="en-US" sz="2000" dirty="0" smtClean="0"/>
              <a:t>(Slide 3)</a:t>
            </a:r>
            <a:endParaRPr lang="en-US" sz="4000" dirty="0"/>
          </a:p>
        </p:txBody>
      </p:sp>
      <p:pic>
        <p:nvPicPr>
          <p:cNvPr id="6" name="Content Placeholder 5" descr="TaskHandle_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762000"/>
            <a:ext cx="8458200" cy="2751188"/>
          </a:xfrm>
        </p:spPr>
      </p:pic>
      <p:pic>
        <p:nvPicPr>
          <p:cNvPr id="7" name="Picture 6" descr="TaskHandle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581400"/>
            <a:ext cx="7924800" cy="28882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algn="l"/>
            <a:r>
              <a:rPr lang="en-US" sz="3600" dirty="0" smtClean="0"/>
              <a:t>Modify, Explain, Improve, </a:t>
            </a:r>
            <a:r>
              <a:rPr lang="en-US" sz="2400" dirty="0" smtClean="0"/>
              <a:t>(Slide 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Loop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1600"/>
            <a:ext cx="7297169" cy="27626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Read / Write, </a:t>
            </a:r>
            <a:r>
              <a:rPr lang="en-US" sz="3600" dirty="0" smtClean="0"/>
              <a:t>“Mike” and “Joe”: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983163"/>
          </a:xfrm>
        </p:spPr>
        <p:txBody>
          <a:bodyPr/>
          <a:lstStyle/>
          <a:p>
            <a:r>
              <a:rPr lang="en-US" sz="2800" dirty="0"/>
              <a:t>Use Android “</a:t>
            </a:r>
            <a:r>
              <a:rPr lang="en-US" sz="2800" dirty="0" err="1"/>
              <a:t>Gphone</a:t>
            </a:r>
            <a:r>
              <a:rPr lang="en-US" sz="2800" dirty="0"/>
              <a:t>” , </a:t>
            </a:r>
          </a:p>
          <a:p>
            <a:r>
              <a:rPr lang="en-US" sz="2800" dirty="0" smtClean="0"/>
              <a:t>Visor for P.C. Control / Display of cell phone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IMG_249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2286000"/>
            <a:ext cx="4876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7000" y="61722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www.visor.io</a:t>
            </a:r>
            <a:r>
              <a:rPr lang="en-US" dirty="0" smtClean="0"/>
              <a:t>   - Free Tool !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372</Words>
  <Application>Microsoft Office PowerPoint</Application>
  <PresentationFormat>On-screen Show (4:3)</PresentationFormat>
  <Paragraphs>58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nRF52832 Read / Write to Cell Phone,  via Red Bear BLE Nano 2 device.</vt:lpstr>
      <vt:lpstr> Setup Arduino Red Bear Environment: </vt:lpstr>
      <vt:lpstr>Pick an example sketch, “BLE_Nano2”:</vt:lpstr>
      <vt:lpstr>Goal:   Demonstrate  “Rx from”  and “Tx to” Cell Phone</vt:lpstr>
      <vt:lpstr>Modify, Explain, Improve:</vt:lpstr>
      <vt:lpstr>Modify, Explain, Improve, (Slide 2)</vt:lpstr>
      <vt:lpstr>Modify, Explain, Improve, (Slide 3)</vt:lpstr>
      <vt:lpstr>Modify, Explain, Improve, (Slide 4)</vt:lpstr>
      <vt:lpstr>Read / Write, “Mike” and “Joe”:</vt:lpstr>
      <vt:lpstr>Lets Connect !</vt:lpstr>
      <vt:lpstr>Connected to BLE Nano:  Next:  Expand “Unknown Service”,  then Click on Up arrow - for “Write” Characteristic..  </vt:lpstr>
      <vt:lpstr>Set up write “Joe” text, and save it</vt:lpstr>
      <vt:lpstr>Write “Joe” to the Nano 2</vt:lpstr>
      <vt:lpstr>What happens ?</vt:lpstr>
      <vt:lpstr>Ask to read update  from BLE-Nano:</vt:lpstr>
      <vt:lpstr>Exercise for the Reader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Bear BLE Nano 2  Read / Write to Cell Phone</dc:title>
  <dc:creator>jmkuss@sbcglobal.net</dc:creator>
  <cp:lastModifiedBy>jmkuss@sbcglobal.net</cp:lastModifiedBy>
  <cp:revision>36</cp:revision>
  <dcterms:created xsi:type="dcterms:W3CDTF">2018-10-05T02:15:42Z</dcterms:created>
  <dcterms:modified xsi:type="dcterms:W3CDTF">2018-10-08T04:44:09Z</dcterms:modified>
</cp:coreProperties>
</file>