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F0BB8C-4FBD-43C7-AAC2-643F62FB67F6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D2C389-F118-4F09-A7E7-A8E0D80F0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Kingbright</a:t>
            </a:r>
            <a:r>
              <a:rPr lang="en-US" dirty="0" smtClean="0"/>
              <a:t> LED </a:t>
            </a:r>
            <a:r>
              <a:rPr lang="en-US" sz="1300" dirty="0" smtClean="0"/>
              <a:t>WP154A4SEJ3VBDZGC/CA. Driving </a:t>
            </a:r>
            <a:r>
              <a:rPr lang="en-US" sz="1300" dirty="0" err="1" smtClean="0"/>
              <a:t>Apx</a:t>
            </a:r>
            <a:r>
              <a:rPr lang="en-US" sz="1300" dirty="0" smtClean="0"/>
              <a:t> 20 </a:t>
            </a:r>
            <a:r>
              <a:rPr lang="en-US" sz="1300" dirty="0" err="1" smtClean="0"/>
              <a:t>mA</a:t>
            </a:r>
            <a:r>
              <a:rPr lang="en-US" sz="1300" dirty="0" smtClean="0"/>
              <a:t> each channel 50% duty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C389-F118-4F09-A7E7-A8E0D80F05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Presently firmware requires</a:t>
            </a:r>
            <a:r>
              <a:rPr lang="en-US" baseline="0" dirty="0" smtClean="0"/>
              <a:t> a slight pause (Release and re-press key) for best results – This could be refined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C389-F118-4F09-A7E7-A8E0D80F05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B9A8-8A26-4939-87F2-3C42B1EFBFE1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C42-D0CA-451C-B1C3-00921A05F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STM-32 , </a:t>
            </a:r>
            <a:br>
              <a:rPr lang="en-US" dirty="0" smtClean="0"/>
            </a:br>
            <a:r>
              <a:rPr lang="en-US" dirty="0" smtClean="0"/>
              <a:t>HAL, </a:t>
            </a:r>
            <a:br>
              <a:rPr lang="en-US" dirty="0" smtClean="0"/>
            </a:br>
            <a:r>
              <a:rPr lang="en-US" dirty="0" err="1" smtClean="0"/>
              <a:t>STMCubeMx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458200" cy="1752600"/>
          </a:xfrm>
        </p:spPr>
        <p:txBody>
          <a:bodyPr/>
          <a:lstStyle/>
          <a:p>
            <a:r>
              <a:rPr lang="en-US" i="1" dirty="0" smtClean="0"/>
              <a:t>PWM RGB LED  &amp; UART Command Demo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System power 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4710515" cy="21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5943600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R,G,B, each at PWM 200 Hz, 50%  on/off duty cycle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419600"/>
            <a:ext cx="2438400" cy="142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05000" y="3810000"/>
            <a:ext cx="541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Command interpreter put into RGB PWM Duty Cycle Adjustment Mode: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LED R,G,B @ 50,50,50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524000"/>
            <a:ext cx="2612738" cy="306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5181600"/>
            <a:ext cx="46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LED itself appears white but it projects 3 colors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R down to 1% PWM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6934200" cy="144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3048000"/>
            <a:ext cx="564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Press lower case “r” in order to decrease Red PWM by 1%, repeat.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505200"/>
            <a:ext cx="6629400" cy="173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5334000"/>
            <a:ext cx="4322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Verified </a:t>
            </a:r>
            <a:r>
              <a:rPr lang="en-US" sz="1600" dirty="0"/>
              <a:t>a</a:t>
            </a:r>
            <a:r>
              <a:rPr lang="en-US" sz="1600" dirty="0" smtClean="0"/>
              <a:t>ccuracy  of 1% PWM with Logic Analyzer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output R,G,B = 1,50,50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3200688" cy="342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5181600"/>
            <a:ext cx="5307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Red is not noticeable, only Blue and Green are seen here.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G and B down to 0 %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324600" cy="21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3505200"/>
            <a:ext cx="625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1% Red only, </a:t>
            </a:r>
            <a:r>
              <a:rPr lang="en-US" dirty="0"/>
              <a:t>y</a:t>
            </a:r>
            <a:r>
              <a:rPr lang="en-US" dirty="0" smtClean="0"/>
              <a:t>ou can see some faint Red output from the LED.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62400"/>
            <a:ext cx="2441206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Crank Red up to almost full Power: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362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3395662" cy="248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/>
              <a:t>Tools Utilized:</a:t>
            </a:r>
            <a:endParaRPr lang="en-US" sz="2800" b="1" u="sn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1114" y="838200"/>
            <a:ext cx="5316486" cy="580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177</Words>
  <Application>Microsoft Office PowerPoint</Application>
  <PresentationFormat>On-screen Show (4:3)</PresentationFormat>
  <Paragraphs>20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STM-32 ,  HAL,  STMCubeMx</vt:lpstr>
      <vt:lpstr>System power up</vt:lpstr>
      <vt:lpstr>Driving LED R,G,B @ 50,50,50</vt:lpstr>
      <vt:lpstr>Reduce R down to 1% PWM</vt:lpstr>
      <vt:lpstr>LED output R,G,B = 1,50,50 </vt:lpstr>
      <vt:lpstr>Reduce G and B down to 0 %</vt:lpstr>
      <vt:lpstr>Crank Red up to almost full Power:</vt:lpstr>
      <vt:lpstr>Tools Utilized: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STM-32 ,  HAL,  STMCubeMx</dc:title>
  <dc:creator>jmkuss@sbcglobal.net</dc:creator>
  <cp:lastModifiedBy>jmkuss@sbcglobal.net</cp:lastModifiedBy>
  <cp:revision>17</cp:revision>
  <dcterms:created xsi:type="dcterms:W3CDTF">2018-06-01T16:06:13Z</dcterms:created>
  <dcterms:modified xsi:type="dcterms:W3CDTF">2018-06-01T17:39:25Z</dcterms:modified>
</cp:coreProperties>
</file>