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E64DB-25AE-135B-7B5B-194C0BDA1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A15C8F-D393-DB27-819B-8035E4B5CE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04B3C0-8522-E6B8-6830-EAFD4F90D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FBB9-CDA6-4145-B1C0-11F14B273FE2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D5618C-A89D-88EF-CAE2-813BFF5CF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B4C1DE-7016-708D-C31F-E4493C443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18F5-D1CD-4888-A538-4C0C87DF8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116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ECB06-639E-84D8-BE3D-7ECBED696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9256C4-615F-5087-57BC-332187F11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DC9F0C-E0B8-2E99-AF06-13F8C14F7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FBB9-CDA6-4145-B1C0-11F14B273FE2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83216F-9B59-F80C-E8A1-D68844CDE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C27F59-6A1A-753F-6F8E-B7FBB2685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18F5-D1CD-4888-A538-4C0C87DF8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443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F852FB-0A25-94C8-655A-DAABC1F93B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C18BCA-C671-9F18-27A1-083DE4D49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EAEA49-0DF1-71DD-F5ED-78B290A54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FBB9-CDA6-4145-B1C0-11F14B273FE2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0803CF-8841-2D45-28F4-BB2C0F843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88627C-A2DE-CDAB-D868-22BB0210F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18F5-D1CD-4888-A538-4C0C87DF8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185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143E5-0EA8-AAA0-5C11-A9F94C45A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423962-0624-7FB1-8EFE-5B4CB67A8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4300CD-15ED-4102-AA8B-1604C68D4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FBB9-CDA6-4145-B1C0-11F14B273FE2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ACF425-589D-8ABD-3E95-E1D8DABD0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1E4011-7434-2185-5F92-66176C054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18F5-D1CD-4888-A538-4C0C87DF8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05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0AAC3-FD1D-A2A7-6C00-7CB720D2A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44483-4D68-98E3-A1AD-363057EE4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E044E3-D684-E558-6E37-893BA931C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FBB9-CDA6-4145-B1C0-11F14B273FE2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24E971-0209-1DA8-799B-693F06A91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C934A8-DF3A-5D96-F6BA-44722681D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18F5-D1CD-4888-A538-4C0C87DF8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406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91473C-97AD-2A1F-3EB9-D4942B2D0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674CA3-8C3D-7697-17CA-B68857D44C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29D26E-38EC-1EC8-4D13-513608B93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6E3719-929A-DAF3-33E6-0D8C367AD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FBB9-CDA6-4145-B1C0-11F14B273FE2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5978D0-50D4-EBBB-56C5-1625CEFA3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B238E5-B055-114F-5239-2B87B6869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18F5-D1CD-4888-A538-4C0C87DF8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280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919ED5-ED80-27E2-C382-538697B3C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A866FF-42FD-1076-82DC-994B39765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94FC17-63F0-B51F-864C-FD5BCB0E8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528CD9-4F5B-619B-ACD5-841611A40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0536BB-6327-99F5-39A8-0ACB72F824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A916B4-45C9-2EC9-F66F-22C1D7548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FBB9-CDA6-4145-B1C0-11F14B273FE2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F545EE-705E-52B9-B9F8-263D8498D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1A3163-1F2A-BDB3-76C9-E564B6AFA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18F5-D1CD-4888-A538-4C0C87DF8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769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3D670-13FC-E301-13AC-47DE47DAE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272051-18B7-F00C-7921-155E65B66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FBB9-CDA6-4145-B1C0-11F14B273FE2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B6B9DD-99A3-9E91-BE96-991D017E1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E29A0F-00B0-6933-B14A-8BB8B08A4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18F5-D1CD-4888-A538-4C0C87DF8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356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8A98E6-2FFB-3085-8D0D-357C9709B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FBB9-CDA6-4145-B1C0-11F14B273FE2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AD4DE3-0879-EA54-1802-E45D8740D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98B10D-8D94-FE4E-439C-C7D67F0DE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18F5-D1CD-4888-A538-4C0C87DF8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240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FA88A-E695-5103-1D63-882CC3CFB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E94FCF-A528-828E-063B-84FC27FA8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008B90-969F-319F-A71E-11C430562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3E003-111B-B909-1CF9-9D53304A2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FBB9-CDA6-4145-B1C0-11F14B273FE2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61901F-7E05-3E59-CD5F-8FC51CEA6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097636-6880-3135-579F-DE6FA2C9C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18F5-D1CD-4888-A538-4C0C87DF8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01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0C82ED-E062-DC90-2528-DA953DC8B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1B9E82-0455-25B2-F448-A5F4705861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CF0B40-6269-F31A-E161-2B1E388B0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1348A3-2A37-56D1-4DE4-382A6AC46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FBB9-CDA6-4145-B1C0-11F14B273FE2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338D25-D33A-C935-96D7-DF69F8A28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FA504D-252A-BE7F-0E16-7A92FC82A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18F5-D1CD-4888-A538-4C0C87DF8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79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0D05771-D78C-CD6D-E970-00DA24DE9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A2E9E7-F979-7109-4D66-722E7EBCE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2976AA-0106-F78F-01D4-4305AE5D20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BFBB9-CDA6-4145-B1C0-11F14B273FE2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2CB780-A60F-89C3-9FB4-C05793086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C95685-3932-9DC0-5E60-63A5BB0C9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E18F5-D1CD-4888-A538-4C0C87DF8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71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F0B05B-2991-410E-A925-F73BD5C811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백준 </a:t>
            </a:r>
            <a:r>
              <a:rPr lang="en-US" altLang="ko-KR" dirty="0"/>
              <a:t>1722</a:t>
            </a:r>
            <a:r>
              <a:rPr lang="ko-KR" altLang="en-US" dirty="0"/>
              <a:t>번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4D63E8-B2A0-EE03-4ED4-8B43D9835F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2019575047 </a:t>
            </a:r>
            <a:r>
              <a:rPr lang="ko-KR" altLang="en-US" dirty="0"/>
              <a:t>이지민</a:t>
            </a:r>
          </a:p>
        </p:txBody>
      </p:sp>
    </p:spTree>
    <p:extLst>
      <p:ext uri="{BB962C8B-B14F-4D97-AF65-F5344CB8AC3E}">
        <p14:creationId xmlns:p14="http://schemas.microsoft.com/office/powerpoint/2010/main" val="3966489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44CEE-63BF-4638-F2F3-30EB24D64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6E0A425-D06E-C696-A6B1-859D9511CD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20566"/>
            <a:ext cx="10515600" cy="3961455"/>
          </a:xfrm>
        </p:spPr>
      </p:pic>
    </p:spTree>
    <p:extLst>
      <p:ext uri="{BB962C8B-B14F-4D97-AF65-F5344CB8AC3E}">
        <p14:creationId xmlns:p14="http://schemas.microsoft.com/office/powerpoint/2010/main" val="1333648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3A7EF5-92B9-938F-7A43-C4A2FB5E6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613FC6-FA45-3B32-476F-051ABE9DB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AF7CE1-70DF-B503-EDA9-25CDC6EC4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4973"/>
            <a:ext cx="12192000" cy="59680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9BA9CEF-5864-CF50-E852-D8DFF124F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8948" y="2614116"/>
            <a:ext cx="3077004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408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DE7C6-4A5A-88B7-8DAF-B7B9BDAC9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3"/>
          </a:xfrm>
        </p:spPr>
        <p:txBody>
          <a:bodyPr/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DotumChe" panose="020B0609000101010101" pitchFamily="49" charset="-127"/>
                <a:ea typeface="DotumChe" panose="020B0609000101010101" pitchFamily="49" charset="-127"/>
              </a:rPr>
              <a:t>20! = 2432902008176640000</a:t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6B8BF9B-FE2D-1BD0-E7F6-03511D223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18" y="1027906"/>
            <a:ext cx="4895772" cy="563973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C3B3E52-E58B-6AE3-B997-26E8A130F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227" y="1747838"/>
            <a:ext cx="5696745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478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6457B-91FA-7EF2-52D7-3ED22408A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A84F4A-3227-A3F5-F7DC-6391C1FDC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949DC43-7223-AA03-878E-7A3D85D82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9335803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630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95EAF-C995-51AE-12DA-57E635B6B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20137C-85CD-880A-FE46-3BF3B7B84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57BCE8-A322-B2AD-2FDA-B78FBAB4B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4"/>
            <a:ext cx="8164137" cy="375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703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C58955-6330-34BB-B62A-2CBCEF3A8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코드설명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A2FD87B6-C554-E8EA-C181-0106D94E7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008" y="1585655"/>
            <a:ext cx="8625393" cy="4100770"/>
          </a:xfrm>
        </p:spPr>
      </p:pic>
    </p:spTree>
    <p:extLst>
      <p:ext uri="{BB962C8B-B14F-4D97-AF65-F5344CB8AC3E}">
        <p14:creationId xmlns:p14="http://schemas.microsoft.com/office/powerpoint/2010/main" val="742487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321BF-C1BA-FB71-5400-D663DDC5C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C58FC9-935B-A33D-C56C-C14B7B33F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https://dundung.tistory.com/60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1979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24</Words>
  <Application>Microsoft Office PowerPoint</Application>
  <PresentationFormat>와이드스크린</PresentationFormat>
  <Paragraphs>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DotumChe</vt:lpstr>
      <vt:lpstr>맑은 고딕</vt:lpstr>
      <vt:lpstr>Arial</vt:lpstr>
      <vt:lpstr>Office 테마</vt:lpstr>
      <vt:lpstr>백준 1722번</vt:lpstr>
      <vt:lpstr>문제</vt:lpstr>
      <vt:lpstr>PowerPoint 프레젠테이션</vt:lpstr>
      <vt:lpstr>20! = 2432902008176640000 </vt:lpstr>
      <vt:lpstr>코드설명</vt:lpstr>
      <vt:lpstr>코드설명</vt:lpstr>
      <vt:lpstr>코드설명</vt:lpstr>
      <vt:lpstr>출처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백준 1722번</dc:title>
  <dc:creator>이지민</dc:creator>
  <cp:lastModifiedBy>이지민</cp:lastModifiedBy>
  <cp:revision>2</cp:revision>
  <dcterms:created xsi:type="dcterms:W3CDTF">2022-07-15T04:02:44Z</dcterms:created>
  <dcterms:modified xsi:type="dcterms:W3CDTF">2022-07-15T05:26:26Z</dcterms:modified>
</cp:coreProperties>
</file>