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4C392F-18E8-DDBB-1CAE-E24BE3F9C4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B133B05-FA28-E909-77E1-F3D2FE7D3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2DE738-1409-0E1C-7557-A50D96DDE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B0DA1-1173-42B3-923C-6A8CFC9FCC94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85626B-1EF7-9376-A72B-2F40C91EE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5B4CE2-E961-0AD4-3C53-F0348AC2A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5C25A-E686-4C91-8D39-DDF6A5CBBA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863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131E70-70C1-88FB-672F-7B9639CEA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96F30DF-0024-2777-F1E6-6C0ABE23B4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8FFE19-BCD3-66FC-65CE-83BD1556F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B0DA1-1173-42B3-923C-6A8CFC9FCC94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4C5E40-6F97-FDD4-2B92-FCF5678D0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65806E-2434-F827-F439-1BFBF144E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5C25A-E686-4C91-8D39-DDF6A5CBBA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959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4E3992F-961D-682F-D58A-3E6092B5D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D0FC681-C77D-73B5-4EA3-B276D2CE07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041860-884B-5075-BFBE-B58864A44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B0DA1-1173-42B3-923C-6A8CFC9FCC94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A3DAD9-1525-9EAA-E0FB-994B45090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72D4E0-2029-44AF-B375-F928AD8E3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5C25A-E686-4C91-8D39-DDF6A5CBBA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249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21EB47-B209-7E94-9830-E22996182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B750A3-6746-5A1F-7B26-C4316FC5F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FF9631-F0B2-F93C-01E4-ADC4E2081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B0DA1-1173-42B3-923C-6A8CFC9FCC94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B0EED3-6FB5-5DA2-842C-53DCB7A12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22CE00-8ADD-CA3C-E2A3-2AFC87C93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5C25A-E686-4C91-8D39-DDF6A5CBBA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4915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0B3BEF-712E-C285-8149-BCB423F78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3E75FD-36D3-9D7C-F91B-07134D78C9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B2D459-8596-13A2-9F41-450FA7802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B0DA1-1173-42B3-923C-6A8CFC9FCC94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BFD58A-36E7-B2EF-4A13-CF012BCE1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983BB7-3CEA-559A-9034-1D33D09ED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5C25A-E686-4C91-8D39-DDF6A5CBBA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8329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21E0E-FEFD-B72E-67F3-C5913418B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EA7E0F-E940-6EE8-D5A5-8D30DD3525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484ACE4-892D-B38D-CBC8-25675B2F14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DAFD36-DFD4-EE75-0877-D5F02BA4E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B0DA1-1173-42B3-923C-6A8CFC9FCC94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360A81-CF4A-95F2-B719-A8154BEE7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984903-9781-47F0-C5F1-9269D7509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5C25A-E686-4C91-8D39-DDF6A5CBBA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912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D8C4AE-D43A-0D9D-91C6-08FA80FC4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0B9918-0467-1D32-FE5A-82C53D6187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D854671-E56F-4F1A-A411-03CC9B0B35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E35FEFB-8819-6FEF-3743-9EC2689A89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7F3975B-D3D7-A3FA-3E90-42F8C079E3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6EDAC49-3970-93DA-7F46-8E4835D7F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B0DA1-1173-42B3-923C-6A8CFC9FCC94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E9E2D86-F293-8035-1AA2-E2B1C806F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6FA0016-438E-3510-4FAD-B8A83BB24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5C25A-E686-4C91-8D39-DDF6A5CBBA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392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5C5534-E167-661E-EC94-D2553CCA0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086D78-65BC-8B88-6FF7-EEE69B93D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B0DA1-1173-42B3-923C-6A8CFC9FCC94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9C10040-5809-27DE-EDFA-C94C14904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7049943-45B2-B27F-B443-3F7D28112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5C25A-E686-4C91-8D39-DDF6A5CBBA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432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CF6348C-B72C-9ED2-2F26-CC798F7F9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B0DA1-1173-42B3-923C-6A8CFC9FCC94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86A4490-B50B-9169-B61A-053513D33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FD6D729-5B1D-E0A6-6F52-478C6824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5C25A-E686-4C91-8D39-DDF6A5CBBA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31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25F55A-F5B7-2EBE-3F0F-E540F6CB0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6CA7D2-F632-3D27-7934-31CA0C6CF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16BF3E2-8400-549F-E902-16A813E130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617958-A230-3114-81A9-5468D0EED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B0DA1-1173-42B3-923C-6A8CFC9FCC94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D92C13-011E-37FD-DE9C-C154CF42C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86A5C0-1AB7-85C6-687F-C968CDB09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5C25A-E686-4C91-8D39-DDF6A5CBBA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770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41E2E5-DE9A-A89D-8F48-23251C263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FA12706-2507-6CF7-BA57-4D2C10977C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6EC4E9E-1ED5-DFDE-E263-A257B81A09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99C23A-3712-02B6-64D7-E14E816C1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B0DA1-1173-42B3-923C-6A8CFC9FCC94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90013B-BDFC-CF92-017C-ACCF37414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7050BF-AD7C-6E17-5B4F-ABC4136B5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5C25A-E686-4C91-8D39-DDF6A5CBBA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078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53377C2-1693-3BD0-14D0-CC25C2B0A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B74DDA-9DE0-4FF0-AB5E-6ACA7EE71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3DB852-7229-CABD-AB4E-7866508F1E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EB0DA1-1173-42B3-923C-6A8CFC9FCC94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FCF102-5A0F-F3CE-2316-CA571585BD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C7AD0D-4008-5639-7F4C-156CAA8EF2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5C25A-E686-4C91-8D39-DDF6A5CBBA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621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LIFO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BDC97E-F510-CFB4-761A-2221C67C2C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백준 </a:t>
            </a:r>
            <a:r>
              <a:rPr lang="en-US" altLang="ko-KR" dirty="0"/>
              <a:t>1874</a:t>
            </a:r>
            <a:r>
              <a:rPr lang="ko-KR" altLang="en-US" dirty="0"/>
              <a:t>번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8FF69F3-5963-0BAF-D1FC-47A21B13F8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2019575047 </a:t>
            </a:r>
            <a:r>
              <a:rPr lang="ko-KR" altLang="en-US" dirty="0"/>
              <a:t>이지민</a:t>
            </a:r>
          </a:p>
        </p:txBody>
      </p:sp>
    </p:spTree>
    <p:extLst>
      <p:ext uri="{BB962C8B-B14F-4D97-AF65-F5344CB8AC3E}">
        <p14:creationId xmlns:p14="http://schemas.microsoft.com/office/powerpoint/2010/main" val="4243802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FD5F3B-0773-451F-939E-F42A481B7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</a:t>
            </a:r>
            <a:r>
              <a:rPr lang="en-US" altLang="ko-KR" dirty="0"/>
              <a:t>- </a:t>
            </a:r>
            <a:r>
              <a:rPr lang="ko-KR" altLang="en-US" dirty="0" err="1"/>
              <a:t>스택수열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235BE83-79B0-7114-4284-F7A9DDB68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" y="1531203"/>
            <a:ext cx="11039475" cy="4876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813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ADAA48-54D0-8DA5-3F46-C00DEF914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스택의 구조 </a:t>
            </a:r>
          </a:p>
        </p:txBody>
      </p:sp>
      <p:pic>
        <p:nvPicPr>
          <p:cNvPr id="1028" name="Picture 4" descr="자료구조 기초] Stack, 스택">
            <a:extLst>
              <a:ext uri="{FF2B5EF4-FFF2-40B4-BE49-F238E27FC236}">
                <a16:creationId xmlns:a16="http://schemas.microsoft.com/office/drawing/2014/main" id="{02CA4593-6AB3-05EF-FD33-54E7C177F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387" y="1191503"/>
            <a:ext cx="6385776" cy="3781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95EA258-730E-F123-3923-955C968D0DEC}"/>
              </a:ext>
            </a:extLst>
          </p:cNvPr>
          <p:cNvSpPr txBox="1"/>
          <p:nvPr/>
        </p:nvSpPr>
        <p:spPr>
          <a:xfrm>
            <a:off x="4815330" y="4625806"/>
            <a:ext cx="682751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스택은 한 쪽 끝에서만 자료를 넣거나 뺄 수 있는 </a:t>
            </a:r>
            <a:endParaRPr lang="en-US" altLang="ko-KR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선형 구조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(LIFO - Last In First Out)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으로 되어 있다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자료를 넣는 것을 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'</a:t>
            </a:r>
            <a:r>
              <a:rPr lang="ko-KR" alt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밀어넣는다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' 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하여 </a:t>
            </a:r>
            <a:r>
              <a:rPr lang="ko-KR" altLang="en-US" b="1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푸쉬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(push)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라고 하고 </a:t>
            </a:r>
            <a:endParaRPr lang="en-US" altLang="ko-KR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반대로 넣어둔 자료를 꺼내는 것을 </a:t>
            </a:r>
            <a:r>
              <a:rPr lang="ko-KR" alt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팝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(pop)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이라고 하는데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</a:t>
            </a:r>
          </a:p>
          <a:p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이때 꺼내지는 자료는 가장 최근에 </a:t>
            </a:r>
            <a:r>
              <a:rPr lang="ko-KR" alt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푸쉬한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자료부터 나오게 된다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이처럼 나중에 넣은 값이 먼저 나오는 것을 </a:t>
            </a:r>
            <a:r>
              <a:rPr lang="en-US" altLang="ko-KR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3" tooltip="LIFO"/>
              </a:rPr>
              <a:t>LIFO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구조라고 한다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1546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DD6174-0DAE-3024-8455-7B58E6974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이해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006A1BB-2068-0FC1-4A74-2EB371E50BE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753256"/>
            <a:ext cx="371897" cy="4496082"/>
          </a:xfrm>
          <a:prstGeom prst="rect">
            <a:avLst/>
          </a:prstGeom>
          <a:solidFill>
            <a:srgbClr val="F7F7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enlo"/>
              </a:rPr>
              <a:t>8 </a:t>
            </a:r>
            <a:endParaRPr kumimoji="0" lang="en-US" altLang="ko-KR" sz="3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enlo"/>
              </a:rPr>
              <a:t>4 </a:t>
            </a:r>
            <a:endParaRPr kumimoji="0" lang="en-US" altLang="ko-KR" sz="3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enlo"/>
              </a:rPr>
              <a:t>3 </a:t>
            </a:r>
            <a:endParaRPr kumimoji="0" lang="en-US" altLang="ko-KR" sz="3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enlo"/>
              </a:rPr>
              <a:t>6</a:t>
            </a:r>
            <a:endParaRPr kumimoji="0" lang="en-US" altLang="ko-KR" sz="3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enlo"/>
              </a:rPr>
              <a:t>8</a:t>
            </a:r>
            <a:endParaRPr kumimoji="0" lang="en-US" altLang="ko-KR" sz="3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enlo"/>
              </a:rPr>
              <a:t>7 </a:t>
            </a:r>
            <a:endParaRPr kumimoji="0" lang="en-US" altLang="ko-KR" sz="3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enlo"/>
              </a:rPr>
              <a:t>5</a:t>
            </a:r>
            <a:endParaRPr kumimoji="0" lang="en-US" altLang="ko-KR" sz="3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enlo"/>
              </a:rPr>
              <a:t>2</a:t>
            </a:r>
            <a:endParaRPr kumimoji="0" lang="en-US" altLang="ko-KR" sz="3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enlo"/>
              </a:rPr>
              <a:t>1</a:t>
            </a: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4DC220-C45D-CD5D-974B-87D53CE69519}"/>
              </a:ext>
            </a:extLst>
          </p:cNvPr>
          <p:cNvSpPr txBox="1"/>
          <p:nvPr/>
        </p:nvSpPr>
        <p:spPr>
          <a:xfrm>
            <a:off x="1210097" y="1828800"/>
            <a:ext cx="22797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-&gt; 8 </a:t>
            </a:r>
            <a:r>
              <a:rPr lang="ko-KR" altLang="en-US" dirty="0"/>
              <a:t>개를 입력 받음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CF06F6-EF3A-BC17-EE80-A42A3F5C0257}"/>
              </a:ext>
            </a:extLst>
          </p:cNvPr>
          <p:cNvSpPr txBox="1"/>
          <p:nvPr/>
        </p:nvSpPr>
        <p:spPr>
          <a:xfrm>
            <a:off x="1374245" y="2290465"/>
            <a:ext cx="4139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스택에 </a:t>
            </a:r>
            <a:r>
              <a:rPr lang="en-US" altLang="ko-KR" dirty="0"/>
              <a:t>1, 2, 3, 4</a:t>
            </a:r>
            <a:r>
              <a:rPr lang="ko-KR" altLang="en-US" dirty="0"/>
              <a:t>를 </a:t>
            </a:r>
            <a:r>
              <a:rPr lang="en-US" altLang="ko-KR" dirty="0"/>
              <a:t>push</a:t>
            </a:r>
            <a:r>
              <a:rPr lang="ko-KR" altLang="en-US" dirty="0"/>
              <a:t> 하고 </a:t>
            </a:r>
            <a:r>
              <a:rPr lang="en-US" altLang="ko-KR" dirty="0"/>
              <a:t>4</a:t>
            </a:r>
            <a:r>
              <a:rPr lang="ko-KR" altLang="en-US" dirty="0"/>
              <a:t>를 뺌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E77480-8185-2A46-9007-B48B6EC90074}"/>
              </a:ext>
            </a:extLst>
          </p:cNvPr>
          <p:cNvSpPr txBox="1"/>
          <p:nvPr/>
        </p:nvSpPr>
        <p:spPr>
          <a:xfrm>
            <a:off x="1374245" y="2752130"/>
            <a:ext cx="4713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스택에 남아있는 </a:t>
            </a:r>
            <a:r>
              <a:rPr lang="en-US" altLang="ko-KR" dirty="0"/>
              <a:t>1, 2, 3 </a:t>
            </a:r>
            <a:r>
              <a:rPr lang="ko-KR" altLang="en-US" dirty="0"/>
              <a:t>에서 </a:t>
            </a:r>
            <a:r>
              <a:rPr lang="en-US" altLang="ko-KR" dirty="0"/>
              <a:t>3</a:t>
            </a:r>
            <a:r>
              <a:rPr lang="ko-KR" altLang="en-US" dirty="0"/>
              <a:t>을 </a:t>
            </a:r>
            <a:r>
              <a:rPr lang="en-US" altLang="ko-KR" dirty="0"/>
              <a:t>pop </a:t>
            </a:r>
            <a:r>
              <a:rPr lang="ko-KR" altLang="en-US" dirty="0"/>
              <a:t>한다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4582FA-0963-1B5C-666D-23C3633EDAB8}"/>
              </a:ext>
            </a:extLst>
          </p:cNvPr>
          <p:cNvSpPr txBox="1"/>
          <p:nvPr/>
        </p:nvSpPr>
        <p:spPr>
          <a:xfrm>
            <a:off x="1374245" y="3249706"/>
            <a:ext cx="821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</a:t>
            </a:r>
            <a:r>
              <a:rPr lang="ko-KR" altLang="en-US" dirty="0"/>
              <a:t>이 없기 때문에 기존에 있던 </a:t>
            </a:r>
            <a:r>
              <a:rPr lang="en-US" altLang="ko-KR" dirty="0"/>
              <a:t>1,2,3,4 </a:t>
            </a:r>
            <a:r>
              <a:rPr lang="ko-KR" altLang="en-US" dirty="0"/>
              <a:t>를 제외한 </a:t>
            </a:r>
            <a:r>
              <a:rPr lang="en-US" altLang="ko-KR" dirty="0"/>
              <a:t>5, 6 </a:t>
            </a:r>
            <a:r>
              <a:rPr lang="ko-KR" altLang="en-US" dirty="0"/>
              <a:t>을 넣어주고 </a:t>
            </a:r>
            <a:r>
              <a:rPr lang="en-US" altLang="ko-KR" dirty="0"/>
              <a:t>6</a:t>
            </a:r>
            <a:r>
              <a:rPr lang="ko-KR" altLang="en-US" dirty="0"/>
              <a:t>을 </a:t>
            </a:r>
            <a:r>
              <a:rPr lang="en-US" altLang="ko-KR" dirty="0"/>
              <a:t>pop </a:t>
            </a:r>
            <a:r>
              <a:rPr lang="ko-KR" altLang="en-US" dirty="0"/>
              <a:t>함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3B0796-7C43-DD84-2687-950DEF400E31}"/>
              </a:ext>
            </a:extLst>
          </p:cNvPr>
          <p:cNvSpPr txBox="1"/>
          <p:nvPr/>
        </p:nvSpPr>
        <p:spPr>
          <a:xfrm>
            <a:off x="1374245" y="3747282"/>
            <a:ext cx="7170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또 기존에 있던 값 제외 하고 </a:t>
            </a:r>
            <a:r>
              <a:rPr lang="en-US" altLang="ko-KR" dirty="0"/>
              <a:t>7,8 </a:t>
            </a:r>
            <a:r>
              <a:rPr lang="ko-KR" altLang="en-US" dirty="0"/>
              <a:t>을 스택에 넣어주고 </a:t>
            </a:r>
            <a:r>
              <a:rPr lang="en-US" altLang="ko-KR" dirty="0"/>
              <a:t>8</a:t>
            </a:r>
            <a:r>
              <a:rPr lang="ko-KR" altLang="en-US" dirty="0"/>
              <a:t>을 </a:t>
            </a:r>
            <a:r>
              <a:rPr lang="en-US" altLang="ko-KR" dirty="0"/>
              <a:t>pop </a:t>
            </a:r>
            <a:r>
              <a:rPr lang="ko-KR" altLang="en-US" dirty="0"/>
              <a:t>한다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4868FF-28DC-057A-C104-3D15BDCEB962}"/>
              </a:ext>
            </a:extLst>
          </p:cNvPr>
          <p:cNvSpPr txBox="1"/>
          <p:nvPr/>
        </p:nvSpPr>
        <p:spPr>
          <a:xfrm>
            <a:off x="1374245" y="4680480"/>
            <a:ext cx="55899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스택에 남아 있는 </a:t>
            </a:r>
            <a:r>
              <a:rPr lang="en-US" altLang="ko-KR" dirty="0"/>
              <a:t>1, 2, 5 ,7 </a:t>
            </a:r>
            <a:r>
              <a:rPr lang="ko-KR" altLang="en-US" dirty="0"/>
              <a:t>을 순서대로 </a:t>
            </a:r>
            <a:r>
              <a:rPr lang="en-US" altLang="ko-KR" dirty="0"/>
              <a:t>pop </a:t>
            </a:r>
            <a:r>
              <a:rPr lang="ko-KR" altLang="en-US" dirty="0"/>
              <a:t>해준다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안될경우에는</a:t>
            </a:r>
            <a:r>
              <a:rPr lang="ko-KR" altLang="en-US" dirty="0"/>
              <a:t> </a:t>
            </a:r>
            <a:r>
              <a:rPr lang="en-US" altLang="ko-KR" dirty="0"/>
              <a:t>NO </a:t>
            </a:r>
            <a:r>
              <a:rPr lang="ko-KR" altLang="en-US" dirty="0"/>
              <a:t>를 출력 </a:t>
            </a:r>
          </a:p>
        </p:txBody>
      </p:sp>
    </p:spTree>
    <p:extLst>
      <p:ext uri="{BB962C8B-B14F-4D97-AF65-F5344CB8AC3E}">
        <p14:creationId xmlns:p14="http://schemas.microsoft.com/office/powerpoint/2010/main" val="1430494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B78996-6455-0643-CF74-DF4795886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설명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AE97811-6EEB-665E-1E3E-B5E397A57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45339"/>
            <a:ext cx="10176754" cy="437635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BBB1FD5-7371-F456-F396-FA46EE6EA31D}"/>
              </a:ext>
            </a:extLst>
          </p:cNvPr>
          <p:cNvSpPr txBox="1"/>
          <p:nvPr/>
        </p:nvSpPr>
        <p:spPr>
          <a:xfrm>
            <a:off x="6683604" y="2081257"/>
            <a:ext cx="36808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</a:t>
            </a:r>
            <a:r>
              <a:rPr lang="ko-KR" altLang="en-US" dirty="0"/>
              <a:t> 은 처음으로 받아줬던 값 </a:t>
            </a:r>
            <a:r>
              <a:rPr lang="en-US" altLang="ko-KR" dirty="0"/>
              <a:t>(</a:t>
            </a:r>
            <a:r>
              <a:rPr lang="ko-KR" altLang="en-US" dirty="0"/>
              <a:t>개수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Start </a:t>
            </a:r>
            <a:r>
              <a:rPr lang="ko-KR" altLang="en-US" dirty="0"/>
              <a:t>는 스택의 젤 처음</a:t>
            </a:r>
            <a:r>
              <a:rPr lang="en-US" altLang="ko-KR" dirty="0"/>
              <a:t>? </a:t>
            </a:r>
          </a:p>
          <a:p>
            <a:r>
              <a:rPr lang="en-US" altLang="ko-KR" dirty="0"/>
              <a:t>Value</a:t>
            </a:r>
            <a:r>
              <a:rPr lang="ko-KR" altLang="en-US" dirty="0"/>
              <a:t>는 입력 받은 값 </a:t>
            </a:r>
          </a:p>
        </p:txBody>
      </p:sp>
    </p:spTree>
    <p:extLst>
      <p:ext uri="{BB962C8B-B14F-4D97-AF65-F5344CB8AC3E}">
        <p14:creationId xmlns:p14="http://schemas.microsoft.com/office/powerpoint/2010/main" val="821356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6FF3CF-8996-3E2A-3D6C-965D7A966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코드설명 </a:t>
            </a:r>
            <a:r>
              <a:rPr lang="en-US" altLang="ko-KR" dirty="0"/>
              <a:t>2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83E5C71-F1C6-8843-62FB-DD41BC00F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74576"/>
            <a:ext cx="7668695" cy="45154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180D98-821E-E0F1-C4B3-C3920E505666}"/>
              </a:ext>
            </a:extLst>
          </p:cNvPr>
          <p:cNvSpPr txBox="1"/>
          <p:nvPr/>
        </p:nvSpPr>
        <p:spPr>
          <a:xfrm>
            <a:off x="5712643" y="3855563"/>
            <a:ext cx="531350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말 그대로 입력 받은 값이 </a:t>
            </a:r>
            <a:r>
              <a:rPr lang="en-US" altLang="ko-KR" dirty="0"/>
              <a:t>start </a:t>
            </a:r>
            <a:r>
              <a:rPr lang="ko-KR" altLang="en-US" dirty="0"/>
              <a:t>값 보다 큰 경우에</a:t>
            </a:r>
            <a:endParaRPr lang="en-US" altLang="ko-KR" dirty="0"/>
          </a:p>
          <a:p>
            <a:r>
              <a:rPr lang="en-US" altLang="ko-KR" dirty="0"/>
              <a:t>push </a:t>
            </a:r>
            <a:r>
              <a:rPr lang="ko-KR" altLang="en-US" dirty="0"/>
              <a:t>해주면서 </a:t>
            </a:r>
            <a:r>
              <a:rPr lang="en-US" altLang="ko-KR" dirty="0"/>
              <a:t>+ </a:t>
            </a:r>
            <a:r>
              <a:rPr lang="ko-KR" altLang="en-US" dirty="0"/>
              <a:t>를 넣어주고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스택 맨 위의 값이 </a:t>
            </a:r>
            <a:r>
              <a:rPr lang="en-US" altLang="ko-KR" dirty="0"/>
              <a:t>value </a:t>
            </a:r>
            <a:r>
              <a:rPr lang="ko-KR" altLang="en-US" dirty="0"/>
              <a:t>가 아니면 </a:t>
            </a:r>
            <a:r>
              <a:rPr lang="en-US" altLang="ko-KR" dirty="0"/>
              <a:t>“no” </a:t>
            </a:r>
            <a:r>
              <a:rPr lang="ko-KR" altLang="en-US" dirty="0"/>
              <a:t>출력</a:t>
            </a:r>
            <a:endParaRPr lang="en-US" altLang="ko-KR" dirty="0"/>
          </a:p>
          <a:p>
            <a:r>
              <a:rPr lang="en-US" altLang="ko-KR" dirty="0"/>
              <a:t>(pop </a:t>
            </a:r>
            <a:r>
              <a:rPr lang="ko-KR" altLang="en-US" dirty="0"/>
              <a:t>해서도 </a:t>
            </a:r>
            <a:r>
              <a:rPr lang="ko-KR" altLang="en-US" dirty="0" err="1"/>
              <a:t>아닐경우에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67050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226</Words>
  <Application>Microsoft Office PowerPoint</Application>
  <PresentationFormat>와이드스크린</PresentationFormat>
  <Paragraphs>37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Arial Unicode MS</vt:lpstr>
      <vt:lpstr>맑은 고딕</vt:lpstr>
      <vt:lpstr>Arial</vt:lpstr>
      <vt:lpstr>Office 테마</vt:lpstr>
      <vt:lpstr>백준 1874번</vt:lpstr>
      <vt:lpstr>문제 - 스택수열</vt:lpstr>
      <vt:lpstr>스택의 구조 </vt:lpstr>
      <vt:lpstr>문제 이해 </vt:lpstr>
      <vt:lpstr>코드 설명</vt:lpstr>
      <vt:lpstr>코드설명 2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백준 1874번</dc:title>
  <dc:creator>이지민</dc:creator>
  <cp:lastModifiedBy>이지민</cp:lastModifiedBy>
  <cp:revision>1</cp:revision>
  <dcterms:created xsi:type="dcterms:W3CDTF">2022-07-06T04:38:23Z</dcterms:created>
  <dcterms:modified xsi:type="dcterms:W3CDTF">2022-07-06T05:08:25Z</dcterms:modified>
</cp:coreProperties>
</file>