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CF04-0DD7-4587-F4D1-E0637478B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C0295-29DB-3EDC-C7A0-88C3E860E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9AA5B-0CDF-BA47-DADD-6F065791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3AA1A-90FB-432E-626F-2B55EDAE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17E23-8013-893B-860E-1381C75D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1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E6E8E-B035-E8B0-6A81-2D2C09A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8797D-6A9A-9873-CB29-A5F1673B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203B-2D0E-D438-1B44-F3E4348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E56EC-5DF3-C640-68C5-A11175C4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CB6D1-5FD4-4AA4-46AC-36A6BCB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21961-DFE9-315D-8DE4-F56CACC6D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83EF0-B5B9-A024-1734-055C40A0B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52545-6C24-DFDE-7FFD-056A71C6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B2309-0963-FA1C-BA2D-3399BAE7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74E0-4847-6006-5B98-495033A6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0CC0-7137-B6B2-850B-59FBC4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46957-455B-22F9-D21B-53B08A7D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DDD12-2B15-0B33-A191-5764E663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9D397-99AA-7C99-660C-9BC3C65B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67D2A-06A9-82F0-F580-55E31E43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9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F95A-F0A6-D71D-59C8-7070E859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212A2-60F1-931C-F109-9D434324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7166C-7045-87E7-EE54-31A05E8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B6B1D-6430-6537-F89A-B5BB0C4F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F2118-A483-169E-0745-F696206A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34BF-1958-B883-8D1B-8113E1B4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8E0E7-4FDF-BE86-6B07-3680C3ED2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BC0F6-E0AB-283B-2B4C-CFA26D9D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9488A-8A36-9863-D94E-818FD97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9E8BF-5AC8-762D-7429-A3C3A90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D6A10-301B-57A5-7551-FF4B5BCC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6503-639E-74E1-B747-A961A7E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62618-5F03-177C-7205-89D0065C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DF5DF-9911-2F57-AA3C-5B29E3063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976DE-C619-4459-BF99-3A058E757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DAFFB9-9ADA-108B-D02F-D58F1F318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215111-AD08-D6C5-7661-DD925DCD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7A35F4-5CEC-99A8-49B0-D6107FD0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70FBE-BDE7-2E18-469E-910108C1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0626F-3573-7B36-0289-7F9A574D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DA7A6-7378-8273-C587-754858C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7C5FB-6817-EB97-C5D7-C39F04F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38ECA-16C2-582F-E90C-6C0E1D6B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8F81E-055A-2F3D-7C65-D776EF39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5F986-612D-01DE-5603-2063385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D118A-C8BA-9CB1-0141-6E27E7CF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8A3CB-29AA-EF62-A468-7A43F981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1D18-4185-4B8E-5D73-A2F019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AA03-84D9-B71C-F671-B1D8F817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E7CFF-3EF3-1690-1F77-6FD3B2A3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BEB26-0076-0CA2-C4DE-F707ED21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9C5340-94E3-00A0-5600-8DE677C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E57D-AB5D-3A08-18E9-D35476D6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7DC63-AF16-3A5D-3117-A5B69903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E683C-1F83-DCFA-A996-0694EEFA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B6E88-F876-E348-6F88-ABA9C20E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F15A9-BBB2-BDC3-1422-08974A10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BD7A9-A688-387C-67CE-8B9FD705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7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5A9DAB-596E-36E0-DFC7-4A2CB68A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947F4-FF28-D387-86DF-FD6C2E3B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7D0FF-58BF-E8DC-7F24-B1025216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56A-21FB-4403-BA83-284ABEDC5BC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52B7C-152D-19CD-336E-5872B6F4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E7F1A-97FD-15FF-8EBE-F30CF5025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ABFA-F43D-4F17-A998-5CD3D95C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2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E3A8D-0389-0731-29A0-C86DA97D4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1744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7DDCA-2FE4-05AB-9CFA-16B9FD596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F7B7CF-FF4F-A428-C895-3513A36D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239670" cy="52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B58B-5E8F-802F-EBFB-F4CAE11E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경우의 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E467-6715-1990-D4B7-23892104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Consolas" panose="020B0609020204030204" pitchFamily="49" charset="0"/>
              </a:rPr>
              <a:t>음수 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음수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-2 </a:t>
            </a:r>
            <a:r>
              <a:rPr lang="ko-KR" altLang="en-US" dirty="0">
                <a:latin typeface="Consolas" panose="020B0609020204030204" pitchFamily="49" charset="0"/>
              </a:rPr>
              <a:t>* </a:t>
            </a:r>
            <a:r>
              <a:rPr lang="en-US" altLang="ko-KR" dirty="0">
                <a:latin typeface="Consolas" panose="020B0609020204030204" pitchFamily="49" charset="0"/>
              </a:rPr>
              <a:t>-2 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4)</a:t>
            </a:r>
          </a:p>
          <a:p>
            <a:pPr algn="l"/>
            <a:r>
              <a:rPr lang="ko-KR" altLang="en-US" dirty="0">
                <a:latin typeface="Consolas" panose="020B0609020204030204" pitchFamily="49" charset="0"/>
              </a:rPr>
              <a:t>음수 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0 (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-2 </a:t>
            </a:r>
            <a:r>
              <a:rPr lang="ko-KR" altLang="en-US" dirty="0">
                <a:latin typeface="Consolas" panose="020B0609020204030204" pitchFamily="49" charset="0"/>
              </a:rPr>
              <a:t>* </a:t>
            </a:r>
            <a:r>
              <a:rPr lang="en-US" altLang="ko-KR" dirty="0">
                <a:latin typeface="Consolas" panose="020B0609020204030204" pitchFamily="49" charset="0"/>
              </a:rPr>
              <a:t>0 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0)</a:t>
            </a: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0,</a:t>
            </a:r>
            <a:r>
              <a:rPr lang="ko-KR" altLang="en-US" dirty="0">
                <a:latin typeface="Consolas" panose="020B0609020204030204" pitchFamily="49" charset="0"/>
              </a:rPr>
              <a:t> 양수 </a:t>
            </a:r>
            <a:r>
              <a:rPr lang="en-US" altLang="ko-KR" dirty="0">
                <a:latin typeface="Consolas" panose="020B0609020204030204" pitchFamily="49" charset="0"/>
              </a:rPr>
              <a:t>(0 +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4 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4)</a:t>
            </a:r>
          </a:p>
          <a:p>
            <a:pPr algn="l"/>
            <a:r>
              <a:rPr lang="ko-KR" altLang="en-US" dirty="0">
                <a:latin typeface="Consolas" panose="020B0609020204030204" pitchFamily="49" charset="0"/>
              </a:rPr>
              <a:t>양수 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양수 </a:t>
            </a:r>
            <a:r>
              <a:rPr lang="en-US" altLang="ko-KR" dirty="0">
                <a:latin typeface="Consolas" panose="020B0609020204030204" pitchFamily="49" charset="0"/>
              </a:rPr>
              <a:t>(6 </a:t>
            </a:r>
            <a:r>
              <a:rPr lang="ko-KR" altLang="en-US" dirty="0">
                <a:latin typeface="Consolas" panose="020B0609020204030204" pitchFamily="49" charset="0"/>
              </a:rPr>
              <a:t>* </a:t>
            </a:r>
            <a:r>
              <a:rPr lang="en-US" altLang="ko-KR" dirty="0">
                <a:latin typeface="Consolas" panose="020B0609020204030204" pitchFamily="49" charset="0"/>
              </a:rPr>
              <a:t>4 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24)</a:t>
            </a: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경우 </a:t>
            </a:r>
            <a:r>
              <a:rPr lang="en-US" altLang="ko-KR" dirty="0">
                <a:latin typeface="Consolas" panose="020B0609020204030204" pitchFamily="49" charset="0"/>
              </a:rPr>
              <a:t>(1,1</a:t>
            </a:r>
            <a:r>
              <a:rPr lang="ko-KR" altLang="en-US" dirty="0">
                <a:latin typeface="Consolas" panose="020B0609020204030204" pitchFamily="49" charset="0"/>
              </a:rPr>
              <a:t> 나오면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dirty="0">
                <a:latin typeface="Consolas" panose="020B0609020204030204" pitchFamily="49" charset="0"/>
              </a:rPr>
              <a:t>해야 최대값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6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2AA40-3CBE-4B50-B161-EDCE3DD1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BA44C-53F0-0418-81CF-59382E58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3D270-8B40-F9B7-DDD4-862AEFB8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3" y="1690687"/>
            <a:ext cx="10635870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D6DF9-9D46-4563-0BED-21F2C79BB069}"/>
              </a:ext>
            </a:extLst>
          </p:cNvPr>
          <p:cNvSpPr txBox="1"/>
          <p:nvPr/>
        </p:nvSpPr>
        <p:spPr>
          <a:xfrm>
            <a:off x="5660406" y="1825624"/>
            <a:ext cx="3974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숫자를 </a:t>
            </a:r>
            <a:r>
              <a:rPr lang="ko-KR" altLang="en-US" dirty="0" err="1">
                <a:solidFill>
                  <a:schemeClr val="bg1"/>
                </a:solidFill>
              </a:rPr>
              <a:t>입력받아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배열에 </a:t>
            </a:r>
            <a:r>
              <a:rPr lang="ko-KR" altLang="en-US" dirty="0" err="1">
                <a:solidFill>
                  <a:schemeClr val="bg1"/>
                </a:solidFill>
              </a:rPr>
              <a:t>담아줌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배열에 담아주면서 마이너스의 개수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( 0 </a:t>
            </a:r>
            <a:r>
              <a:rPr lang="ko-KR" altLang="en-US" dirty="0">
                <a:solidFill>
                  <a:schemeClr val="bg1"/>
                </a:solidFill>
              </a:rPr>
              <a:t>포함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세어준다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0AA6-37DD-5BA3-B2A2-1714F30E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D63D-EE7A-D66A-78DD-BDC60ED25C81}"/>
              </a:ext>
            </a:extLst>
          </p:cNvPr>
          <p:cNvSpPr txBox="1"/>
          <p:nvPr/>
        </p:nvSpPr>
        <p:spPr>
          <a:xfrm>
            <a:off x="7781925" y="2066925"/>
            <a:ext cx="2986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결과 값을 담을 공간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endParaRPr lang="en-US" altLang="ko-KR" dirty="0"/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-2 -5 0 4 5 6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-2 -1 5 6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43CCB0-E322-587E-AFE1-5CC589F53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" r="18539"/>
          <a:stretch/>
        </p:blipFill>
        <p:spPr>
          <a:xfrm>
            <a:off x="507378" y="1914374"/>
            <a:ext cx="689354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7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백준 1744번</vt:lpstr>
      <vt:lpstr>PowerPoint 프레젠테이션</vt:lpstr>
      <vt:lpstr>경우의 수 </vt:lpstr>
      <vt:lpstr>코드 분석</vt:lpstr>
      <vt:lpstr>코드분석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1744번</dc:title>
  <dc:creator>이지민</dc:creator>
  <cp:lastModifiedBy>이지민</cp:lastModifiedBy>
  <cp:revision>1</cp:revision>
  <dcterms:created xsi:type="dcterms:W3CDTF">2022-07-10T18:36:37Z</dcterms:created>
  <dcterms:modified xsi:type="dcterms:W3CDTF">2022-07-10T18:52:14Z</dcterms:modified>
</cp:coreProperties>
</file>